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38" y="-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13247"/>
            <a:ext cx="7772400" cy="1102519"/>
          </a:xfrm>
        </p:spPr>
        <p:txBody>
          <a:bodyPr>
            <a:noAutofit/>
          </a:bodyPr>
          <a:lstStyle/>
          <a:p>
            <a:r>
              <a:rPr lang="zh-CN" altLang="en-US" sz="7200" b="1" dirty="0" smtClean="0"/>
              <a:t>个人礼仪</a:t>
            </a:r>
            <a:r>
              <a:rPr lang="en-US" altLang="zh-CN" sz="7200" b="1" dirty="0" smtClean="0"/>
              <a:t/>
            </a:r>
            <a:br>
              <a:rPr lang="en-US" altLang="zh-CN" sz="7200" b="1" dirty="0" smtClean="0"/>
            </a:br>
            <a:r>
              <a:rPr lang="en-US" altLang="zh-CN" sz="2000" b="1" dirty="0"/>
              <a:t> </a:t>
            </a:r>
            <a:r>
              <a:rPr lang="en-US" altLang="zh-CN" sz="2000" b="1" dirty="0" smtClean="0"/>
              <a:t> </a:t>
            </a:r>
            <a:r>
              <a:rPr lang="en-US" altLang="zh-CN" sz="7200" b="1" dirty="0" smtClean="0"/>
              <a:t/>
            </a:r>
            <a:br>
              <a:rPr lang="en-US" altLang="zh-CN" sz="7200" b="1" dirty="0" smtClean="0"/>
            </a:br>
            <a:r>
              <a:rPr lang="zh-CN" altLang="en-US" sz="7200" b="1" dirty="0" smtClean="0"/>
              <a:t>站姿与坐姿</a:t>
            </a:r>
            <a:endParaRPr lang="zh-CN" alt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81395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" y="0"/>
            <a:ext cx="913693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72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8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" y="0"/>
            <a:ext cx="913704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9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8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55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86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99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23928" y="205979"/>
            <a:ext cx="5220072" cy="857250"/>
          </a:xfrm>
        </p:spPr>
        <p:txBody>
          <a:bodyPr/>
          <a:lstStyle/>
          <a:p>
            <a:r>
              <a:rPr lang="zh-CN" altLang="en-US" b="1" dirty="0" smtClean="0"/>
              <a:t>站姿儿歌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5648" y="1200151"/>
            <a:ext cx="3456384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b="1" dirty="0">
                <a:latin typeface="+mn-ea"/>
              </a:rPr>
              <a:t>昂头挺胸两肩平</a:t>
            </a:r>
            <a:r>
              <a:rPr lang="en-US" altLang="zh-CN" b="1" dirty="0" smtClean="0">
                <a:latin typeface="+mn-ea"/>
              </a:rPr>
              <a:t>,</a:t>
            </a:r>
          </a:p>
          <a:p>
            <a:pPr marL="0" indent="0">
              <a:buNone/>
            </a:pPr>
            <a:r>
              <a:rPr lang="zh-CN" altLang="en-US" b="1" dirty="0" smtClean="0">
                <a:latin typeface="+mn-ea"/>
              </a:rPr>
              <a:t>两</a:t>
            </a:r>
            <a:r>
              <a:rPr lang="zh-CN" altLang="en-US" b="1" dirty="0">
                <a:latin typeface="+mn-ea"/>
              </a:rPr>
              <a:t>腿并立手放松</a:t>
            </a:r>
            <a:r>
              <a:rPr lang="zh-CN" altLang="en-US" b="1" dirty="0" smtClean="0">
                <a:latin typeface="+mn-ea"/>
              </a:rPr>
              <a:t>。</a:t>
            </a:r>
            <a:endParaRPr lang="en-US" altLang="zh-CN" b="1" dirty="0" smtClean="0">
              <a:latin typeface="+mn-ea"/>
            </a:endParaRPr>
          </a:p>
          <a:p>
            <a:pPr marL="0" indent="0">
              <a:buNone/>
            </a:pPr>
            <a:r>
              <a:rPr lang="zh-CN" altLang="en-US" b="1" dirty="0" smtClean="0">
                <a:latin typeface="+mn-ea"/>
              </a:rPr>
              <a:t>目不斜视</a:t>
            </a:r>
            <a:r>
              <a:rPr lang="zh-CN" altLang="en-US" b="1" dirty="0">
                <a:latin typeface="+mn-ea"/>
              </a:rPr>
              <a:t>看前方</a:t>
            </a:r>
            <a:r>
              <a:rPr lang="en-US" altLang="zh-CN" b="1" dirty="0" smtClean="0">
                <a:latin typeface="+mn-ea"/>
              </a:rPr>
              <a:t>,</a:t>
            </a:r>
          </a:p>
          <a:p>
            <a:pPr marL="0" indent="0">
              <a:buNone/>
            </a:pPr>
            <a:r>
              <a:rPr lang="zh-CN" altLang="en-US" b="1" dirty="0" smtClean="0">
                <a:latin typeface="+mn-ea"/>
              </a:rPr>
              <a:t>双臂</a:t>
            </a:r>
            <a:r>
              <a:rPr lang="zh-CN" altLang="en-US" b="1" dirty="0">
                <a:latin typeface="+mn-ea"/>
              </a:rPr>
              <a:t>下垂脚立正</a:t>
            </a:r>
            <a:r>
              <a:rPr lang="zh-CN" altLang="en-US" b="1" dirty="0" smtClean="0">
                <a:latin typeface="+mn-ea"/>
              </a:rPr>
              <a:t>。</a:t>
            </a:r>
            <a:endParaRPr lang="en-US" altLang="zh-CN" b="1" dirty="0" smtClean="0">
              <a:latin typeface="+mn-ea"/>
            </a:endParaRPr>
          </a:p>
          <a:p>
            <a:pPr marL="0" indent="0">
              <a:buNone/>
            </a:pPr>
            <a:r>
              <a:rPr lang="zh-CN" altLang="en-US" b="1" dirty="0" smtClean="0">
                <a:latin typeface="+mn-ea"/>
              </a:rPr>
              <a:t>站得直</a:t>
            </a:r>
            <a:r>
              <a:rPr lang="zh-CN" altLang="en-US" b="1" dirty="0">
                <a:latin typeface="+mn-ea"/>
              </a:rPr>
              <a:t>，站得正</a:t>
            </a:r>
            <a:r>
              <a:rPr lang="en-US" altLang="zh-CN" b="1" dirty="0" smtClean="0">
                <a:latin typeface="+mn-ea"/>
              </a:rPr>
              <a:t>,</a:t>
            </a:r>
          </a:p>
          <a:p>
            <a:pPr marL="0" indent="0">
              <a:buNone/>
            </a:pPr>
            <a:r>
              <a:rPr lang="zh-CN" altLang="en-US" b="1" dirty="0" smtClean="0">
                <a:latin typeface="+mn-ea"/>
              </a:rPr>
              <a:t>身板</a:t>
            </a:r>
            <a:r>
              <a:rPr lang="zh-CN" altLang="en-US" b="1" dirty="0">
                <a:latin typeface="+mn-ea"/>
              </a:rPr>
              <a:t>硬朗好学生。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23928" cy="5148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3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" y="0"/>
            <a:ext cx="9136952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9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779662"/>
            <a:ext cx="9144000" cy="857250"/>
          </a:xfrm>
        </p:spPr>
        <p:txBody>
          <a:bodyPr>
            <a:noAutofit/>
          </a:bodyPr>
          <a:lstStyle/>
          <a:p>
            <a:r>
              <a:rPr lang="zh-CN" altLang="en-US" sz="8800" b="1" dirty="0" smtClean="0"/>
              <a:t>谢谢观看</a:t>
            </a:r>
            <a:endParaRPr lang="zh-CN" alt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197686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7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" y="1302"/>
            <a:ext cx="9136920" cy="514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89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33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8"/>
            <a:ext cx="9144000" cy="514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74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9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46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9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69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" y="0"/>
            <a:ext cx="913729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82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" y="0"/>
            <a:ext cx="913767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74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A000120140530A94KPBG</Template>
  <TotalTime>27</TotalTime>
  <Words>40</Words>
  <Application>Microsoft Office PowerPoint</Application>
  <PresentationFormat>全屏显示(16:9)</PresentationFormat>
  <Paragraphs>9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</vt:lpstr>
      <vt:lpstr>个人礼仪    站姿与坐姿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站姿儿歌</vt:lpstr>
      <vt:lpstr>PowerPoint 演示文稿</vt:lpstr>
      <vt:lpstr>谢谢观看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</cp:lastModifiedBy>
  <cp:revision>5</cp:revision>
  <dcterms:created xsi:type="dcterms:W3CDTF">2022-01-05T09:01:54Z</dcterms:created>
  <dcterms:modified xsi:type="dcterms:W3CDTF">2022-01-05T09:35:28Z</dcterms:modified>
</cp:coreProperties>
</file>