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0">
  <p:sldMasterIdLst>
    <p:sldMasterId id="2147483648" r:id="rId1"/>
    <p:sldMasterId id="2147483660" r:id="rId3"/>
  </p:sldMasterIdLst>
  <p:notesMasterIdLst>
    <p:notesMasterId r:id="rId20"/>
  </p:notesMasterIdLst>
  <p:sldIdLst>
    <p:sldId id="256" r:id="rId4"/>
    <p:sldId id="28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337" r:id="rId16"/>
    <p:sldId id="267" r:id="rId17"/>
    <p:sldId id="340" r:id="rId18"/>
    <p:sldId id="268" r:id="rId19"/>
  </p:sldIdLst>
  <p:sldSz cx="9144000" cy="5144135" type="screen16x9"/>
  <p:notesSz cx="6858000" cy="9144000"/>
  <p:defaultTextStyle>
    <a:lvl1pPr marL="0" indent="0" algn="l" rtl="0" eaLnBrk="1" fontAlgn="base" latinLnBrk="1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u="none" baseline="0">
        <a:solidFill>
          <a:schemeClr val="dk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indent="0" algn="l" rtl="0" eaLnBrk="1" fontAlgn="base" latinLnBrk="1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u="none" baseline="0">
        <a:solidFill>
          <a:schemeClr val="dk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indent="0" algn="l" rtl="0" eaLnBrk="1" fontAlgn="base" latinLnBrk="1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u="none" baseline="0">
        <a:solidFill>
          <a:schemeClr val="dk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indent="0" algn="l" rtl="0" eaLnBrk="1" fontAlgn="base" latinLnBrk="1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u="none" baseline="0">
        <a:solidFill>
          <a:schemeClr val="dk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indent="0" algn="l" rtl="0" eaLnBrk="1" fontAlgn="base" latinLnBrk="1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u="none" baseline="0">
        <a:solidFill>
          <a:schemeClr val="dk1"/>
        </a:solidFill>
        <a:latin typeface="Arial" panose="020B0604020202020204" pitchFamily="34" charset="0"/>
        <a:ea typeface="宋体" panose="02010600030101010101" pitchFamily="2" charset="-122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 showGuides="1">
      <p:cViewPr varScale="1">
        <p:scale>
          <a:sx n="69" d="100"/>
          <a:sy n="69" d="100"/>
        </p:scale>
        <p:origin x="-138" y="-102"/>
      </p:cViewPr>
      <p:guideLst>
        <p:guide orient="horz" pos="1758"/>
        <p:guide pos="2678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3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3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80" y="766763"/>
            <a:ext cx="682294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73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73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itle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684" name="Subtitle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en-US" altLang="zh-CN" smtClean="0"/>
              <a:t>单击此处编辑母版副标题样式</a:t>
            </a:r>
            <a:endParaRPr lang="zh-CN" altLang="en-US"/>
          </a:p>
        </p:txBody>
      </p:sp>
      <p:sp>
        <p:nvSpPr>
          <p:cNvPr id="1048597" name="Rectangle 10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0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97" name="Rectangle 10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1"/>
          </a:xfrm>
        </p:spPr>
        <p:txBody>
          <a:bodyPr vert="eaVert"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0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1"/>
          </a:xfrm>
        </p:spPr>
        <p:txBody>
          <a:bodyPr vert="eaVert"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97" name="Rectangle 10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Title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09" name="Subtitle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en-US" altLang="zh-CN" smtClean="0"/>
              <a:t>单击此处编辑母版副标题样式</a:t>
            </a:r>
            <a:endParaRPr lang="zh-CN" altLang="en-US"/>
          </a:p>
        </p:txBody>
      </p:sp>
      <p:sp>
        <p:nvSpPr>
          <p:cNvPr id="1048586" name="Rectangle 16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11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86" name="Rectangle 16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Title 1"/>
          <p:cNvSpPr>
            <a:spLocks noGrp="1"/>
          </p:cNvSpPr>
          <p:nvPr>
            <p:ph type="title"/>
          </p:nvPr>
        </p:nvSpPr>
        <p:spPr>
          <a:xfrm>
            <a:off x="623887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1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699"/>
            <a:ext cx="7886700" cy="112533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8035" indent="0">
              <a:buNone/>
              <a:defRPr sz="1200"/>
            </a:lvl7pPr>
            <a:lvl8pPr marL="2400935" indent="0">
              <a:buNone/>
              <a:defRPr sz="1200"/>
            </a:lvl8pPr>
            <a:lvl9pPr marL="2743835" indent="0">
              <a:buNone/>
              <a:defRPr sz="1200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</p:txBody>
      </p:sp>
      <p:sp>
        <p:nvSpPr>
          <p:cNvPr id="1048586" name="Rectangle 16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15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4"/>
          </a:xfrm>
        </p:spPr>
        <p:txBody>
          <a:bodyPr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716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4"/>
          </a:xfrm>
        </p:spPr>
        <p:txBody>
          <a:bodyPr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86" name="Rectangle 16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Title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18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1093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</p:txBody>
      </p:sp>
      <p:sp>
        <p:nvSpPr>
          <p:cNvPr id="1048719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9135"/>
            <a:ext cx="3868340" cy="2763924"/>
          </a:xfrm>
        </p:spPr>
        <p:txBody>
          <a:bodyPr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7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093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</p:txBody>
      </p:sp>
      <p:sp>
        <p:nvSpPr>
          <p:cNvPr id="1048721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135"/>
            <a:ext cx="3887391" cy="2763924"/>
          </a:xfrm>
        </p:spPr>
        <p:txBody>
          <a:bodyPr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86" name="Rectangle 16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586" name="Rectangle 16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Rectangle 16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和标题"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Title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7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2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7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</p:txBody>
      </p:sp>
      <p:sp>
        <p:nvSpPr>
          <p:cNvPr id="1048725" name="Content Placeholder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86" name="Rectangle 16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68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97" name="Rectangle 10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和标题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Title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7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2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7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</p:txBody>
      </p:sp>
      <p:sp>
        <p:nvSpPr>
          <p:cNvPr id="1048728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1048586" name="Rectangle 16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3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86" name="Rectangle 16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1"/>
          </a:xfrm>
        </p:spPr>
        <p:txBody>
          <a:bodyPr vert="eaVert"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3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1"/>
          </a:xfrm>
        </p:spPr>
        <p:txBody>
          <a:bodyPr vert="eaVert"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86" name="Rectangle 16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Title 1"/>
          <p:cNvSpPr>
            <a:spLocks noGrp="1"/>
          </p:cNvSpPr>
          <p:nvPr>
            <p:ph type="title"/>
          </p:nvPr>
        </p:nvSpPr>
        <p:spPr>
          <a:xfrm>
            <a:off x="623887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688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699"/>
            <a:ext cx="7886700" cy="112533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8035" indent="0">
              <a:buNone/>
              <a:defRPr sz="1200"/>
            </a:lvl7pPr>
            <a:lvl8pPr marL="2400935" indent="0">
              <a:buNone/>
              <a:defRPr sz="1200"/>
            </a:lvl8pPr>
            <a:lvl9pPr marL="2743835" indent="0">
              <a:buNone/>
              <a:defRPr sz="1200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</p:txBody>
      </p:sp>
      <p:sp>
        <p:nvSpPr>
          <p:cNvPr id="1048597" name="Rectangle 10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690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4"/>
          </a:xfrm>
        </p:spPr>
        <p:txBody>
          <a:bodyPr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691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4"/>
          </a:xfrm>
        </p:spPr>
        <p:txBody>
          <a:bodyPr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97" name="Rectangle 10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Title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69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1093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</p:txBody>
      </p:sp>
      <p:sp>
        <p:nvSpPr>
          <p:cNvPr id="104869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9135"/>
            <a:ext cx="3868340" cy="2763924"/>
          </a:xfrm>
        </p:spPr>
        <p:txBody>
          <a:bodyPr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69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093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</p:txBody>
      </p:sp>
      <p:sp>
        <p:nvSpPr>
          <p:cNvPr id="104869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135"/>
            <a:ext cx="3887391" cy="2763924"/>
          </a:xfrm>
        </p:spPr>
        <p:txBody>
          <a:bodyPr/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97" name="Rectangle 10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597" name="Rectangle 10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Rectangle 10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和标题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Title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7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69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7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</p:txBody>
      </p:sp>
      <p:sp>
        <p:nvSpPr>
          <p:cNvPr id="1048700" name="Content Placeholder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  <a:p>
            <a:pPr lvl="1"/>
            <a:r>
              <a:rPr lang="en-US" altLang="zh-CN" smtClean="0"/>
              <a:t>第二级</a:t>
            </a:r>
            <a:endParaRPr lang="en-US" altLang="zh-CN" smtClean="0"/>
          </a:p>
          <a:p>
            <a:pPr lvl="2"/>
            <a:r>
              <a:rPr lang="en-US" altLang="zh-CN" smtClean="0"/>
              <a:t>第三级</a:t>
            </a:r>
            <a:endParaRPr lang="en-US" altLang="zh-CN" smtClean="0"/>
          </a:p>
          <a:p>
            <a:pPr lvl="3"/>
            <a:r>
              <a:rPr lang="en-US" altLang="zh-CN" smtClean="0"/>
              <a:t>第四级</a:t>
            </a:r>
            <a:endParaRPr lang="en-US" altLang="zh-CN" smtClean="0"/>
          </a:p>
          <a:p>
            <a:pPr lvl="4"/>
            <a:r>
              <a:rPr lang="en-US" altLang="zh-CN" smtClean="0"/>
              <a:t>第五级</a:t>
            </a:r>
            <a:endParaRPr lang="en-US" altLang="zh-CN" smtClean="0"/>
          </a:p>
        </p:txBody>
      </p:sp>
      <p:sp>
        <p:nvSpPr>
          <p:cNvPr id="1048597" name="Rectangle 10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和标题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7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单击此处编辑母版标题样式</a:t>
            </a:r>
            <a:endParaRPr lang="zh-CN" altLang="en-US"/>
          </a:p>
        </p:txBody>
      </p:sp>
      <p:sp>
        <p:nvSpPr>
          <p:cNvPr id="1048702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7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 altLang="zh-CN" smtClean="0"/>
              <a:t>单击此处编辑母版文本样式</a:t>
            </a:r>
            <a:endParaRPr lang="en-US" altLang="zh-CN" smtClean="0"/>
          </a:p>
        </p:txBody>
      </p:sp>
      <p:sp>
        <p:nvSpPr>
          <p:cNvPr id="104870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1048597" name="Rectangle 10"/>
          <p:cNvSpPr/>
          <p:nvPr>
            <p:ph type="dt" sz="half" idx="4294967295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1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5.jpeg"/><Relationship Id="rId13" Type="http://schemas.openxmlformats.org/officeDocument/2006/relationships/image" Target="../media/image4.jpeg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solidFill>
          <a:schemeClr val="lt1"/>
        </a:solidFill>
        <a:effectLst/>
      </p:bgPr>
    </p:bg>
    <p:spTree>
      <p:nvGrpSpPr>
        <p:cNvPr id="2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91" name="Rectangle 2"/>
          <p:cNvSpPr/>
          <p:nvPr/>
        </p:nvSpPr>
        <p:spPr>
          <a:xfrm>
            <a:off x="0" y="4784768"/>
            <a:ext cx="9144000" cy="359632"/>
          </a:xfrm>
          <a:prstGeom prst="rect">
            <a:avLst/>
          </a:prstGeom>
          <a:gradFill rotWithShape="1">
            <a:gsLst>
              <a:gs pos="0">
                <a:schemeClr val="lt1">
                  <a:alpha val="100000"/>
                </a:schemeClr>
              </a:gs>
              <a:gs pos="50000">
                <a:schemeClr val="accent2">
                  <a:alpha val="50000"/>
                </a:schemeClr>
              </a:gs>
              <a:gs pos="100000">
                <a:schemeClr val="lt1">
                  <a:alpha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none" lIns="68591" tIns="34295" rIns="68591" bIns="34295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pic>
        <p:nvPicPr>
          <p:cNvPr id="2097153" name="Picture 3" descr="花纹1"/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943215" y="3844925"/>
            <a:ext cx="1200150" cy="129921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2" name="Rectangle 4"/>
          <p:cNvSpPr/>
          <p:nvPr/>
        </p:nvSpPr>
        <p:spPr>
          <a:xfrm>
            <a:off x="0" y="0"/>
            <a:ext cx="9144000" cy="494195"/>
          </a:xfrm>
          <a:prstGeom prst="rect">
            <a:avLst/>
          </a:prstGeom>
          <a:gradFill rotWithShape="1">
            <a:gsLst>
              <a:gs pos="0">
                <a:schemeClr val="lt1">
                  <a:alpha val="100000"/>
                </a:schemeClr>
              </a:gs>
              <a:gs pos="50000">
                <a:schemeClr val="accent2">
                  <a:alpha val="50000"/>
                </a:schemeClr>
              </a:gs>
              <a:gs pos="100000">
                <a:schemeClr val="lt1">
                  <a:alpha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none" lIns="68591" tIns="34295" rIns="68591" bIns="34295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grpSp>
        <p:nvGrpSpPr>
          <p:cNvPr id="29" name="组合 28"/>
          <p:cNvGrpSpPr/>
          <p:nvPr/>
        </p:nvGrpSpPr>
        <p:grpSpPr>
          <a:xfrm rot="0">
            <a:off x="228600" y="128905"/>
            <a:ext cx="728980" cy="714375"/>
            <a:chOff x="0" y="0"/>
            <a:chExt cx="941" cy="941"/>
          </a:xfrm>
        </p:grpSpPr>
        <p:sp>
          <p:nvSpPr>
            <p:cNvPr id="1048593" name="Oval 6"/>
            <p:cNvSpPr/>
            <p:nvPr/>
          </p:nvSpPr>
          <p:spPr>
            <a:xfrm>
              <a:off x="0" y="0"/>
              <a:ext cx="941" cy="941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</p:spPr>
          <p:txBody>
            <a:bodyPr vert="horz" wrap="none" lIns="68591" tIns="34295" rIns="68591" bIns="34295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/>
            </a:p>
          </p:txBody>
        </p:sp>
        <p:sp>
          <p:nvSpPr>
            <p:cNvPr id="1048594" name="Oval 7" descr="5643ce3129163969ac4b5ff0"/>
            <p:cNvSpPr/>
            <p:nvPr/>
          </p:nvSpPr>
          <p:spPr>
            <a:xfrm>
              <a:off x="60" y="57"/>
              <a:ext cx="816" cy="816"/>
            </a:xfrm>
            <a:prstGeom prst="ellipse">
              <a:avLst/>
            </a:prstGeom>
            <a:blipFill rotWithShape="1">
              <a:blip r:embed="rId13">
                <a:alphaModFix amt="100000"/>
              </a:blip>
              <a:srcRect/>
              <a:stretch>
                <a:fillRect/>
              </a:stretch>
            </a:blipFill>
            <a:ln w="38100" cap="flat" cmpd="sng">
              <a:solidFill>
                <a:schemeClr val="lt1">
                  <a:alpha val="100000"/>
                </a:schemeClr>
              </a:solidFill>
              <a:prstDash val="solid"/>
              <a:round/>
            </a:ln>
          </p:spPr>
          <p:txBody>
            <a:bodyPr vert="horz" wrap="none" lIns="68591" tIns="34295" rIns="68591" bIns="34295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/>
            </a:p>
          </p:txBody>
        </p:sp>
      </p:grpSp>
      <p:sp>
        <p:nvSpPr>
          <p:cNvPr id="1048595" name="Rectangle 8"/>
          <p:cNvSpPr/>
          <p:nvPr>
            <p:ph type="title" idx="4294967295"/>
          </p:nvPr>
        </p:nvSpPr>
        <p:spPr>
          <a:xfrm>
            <a:off x="457200" y="20601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96" name="Rectangle 9"/>
          <p:cNvSpPr/>
          <p:nvPr>
            <p:ph type="body" idx="9"/>
          </p:nvPr>
        </p:nvSpPr>
        <p:spPr>
          <a:xfrm>
            <a:off x="457200" y="1200360"/>
            <a:ext cx="8229600" cy="33950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97" name="Rectangle 10"/>
          <p:cNvSpPr/>
          <p:nvPr>
            <p:ph type="dt" sz="half" idx="19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1048598" name="Rectangle 11"/>
          <p:cNvSpPr/>
          <p:nvPr>
            <p:ph type="ftr" sz="quarter" idx="2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  <p:sp>
        <p:nvSpPr>
          <p:cNvPr id="1048599" name="Rectangle 12"/>
          <p:cNvSpPr/>
          <p:nvPr>
            <p:ph type="sldNum" sz="quarter" idx="3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/>
            </a:fld>
            <a:endParaRPr lang="zh-CN" altLang="en-US"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ftr="0" dt="0"/>
  <p:txStyles>
    <p:titleStyle>
      <a:lvl1pPr marL="0" indent="0" algn="ctr" rtl="0" fontAlgn="base" latinLnBrk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3300" u="none" baseline="0">
          <a:solidFill>
            <a:schemeClr val="lt2"/>
          </a:solidFill>
          <a:latin typeface="Arial" panose="020B0604020202020204" pitchFamily="34" charset="0"/>
          <a:ea typeface="宋体" panose="02010600030101010101" pitchFamily="2" charset="-122"/>
        </a:defRPr>
      </a:lvl1pPr>
    </p:titleStyle>
    <p:bodyStyle>
      <a:lvl1pPr marL="257175" indent="-257175" algn="l" rtl="0" fontAlgn="base" latinLnBrk="1">
        <a:lnSpc>
          <a:spcPct val="100000"/>
        </a:lnSpc>
        <a:spcBef>
          <a:spcPct val="15000"/>
        </a:spcBef>
        <a:spcAft>
          <a:spcPct val="0"/>
        </a:spcAft>
        <a:buSzPct val="100000"/>
        <a:buFontTx/>
        <a:buChar char="•"/>
        <a:defRPr sz="240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1pPr>
      <a:lvl2pPr marL="557530" indent="-214630" algn="l" rtl="0" fontAlgn="base" latinLnBrk="1">
        <a:lnSpc>
          <a:spcPct val="100000"/>
        </a:lnSpc>
        <a:spcBef>
          <a:spcPct val="15000"/>
        </a:spcBef>
        <a:spcAft>
          <a:spcPct val="0"/>
        </a:spcAft>
        <a:buSzPct val="100000"/>
        <a:buFontTx/>
        <a:buChar char="–"/>
        <a:defRPr sz="210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marL="857250" indent="-171450" algn="l" rtl="0" fontAlgn="base" latinLnBrk="1">
        <a:lnSpc>
          <a:spcPct val="100000"/>
        </a:lnSpc>
        <a:spcBef>
          <a:spcPct val="15000"/>
        </a:spcBef>
        <a:spcAft>
          <a:spcPct val="0"/>
        </a:spcAft>
        <a:buSzPct val="100000"/>
        <a:buFontTx/>
        <a:buChar char="•"/>
        <a:defRPr sz="180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marL="1200150" indent="-171450" algn="l" rtl="0" fontAlgn="base" latinLnBrk="1">
        <a:lnSpc>
          <a:spcPct val="100000"/>
        </a:lnSpc>
        <a:spcBef>
          <a:spcPct val="15000"/>
        </a:spcBef>
        <a:spcAft>
          <a:spcPct val="0"/>
        </a:spcAft>
        <a:buSzPct val="100000"/>
        <a:buFontTx/>
        <a:buChar char="–"/>
        <a:defRPr sz="150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marL="1543050" indent="-171450" algn="l" rtl="0" fontAlgn="base" latinLnBrk="1">
        <a:lnSpc>
          <a:spcPct val="100000"/>
        </a:lnSpc>
        <a:spcBef>
          <a:spcPct val="15000"/>
        </a:spcBef>
        <a:spcAft>
          <a:spcPct val="0"/>
        </a:spcAft>
        <a:buSzPct val="100000"/>
        <a:buFontTx/>
        <a:buChar char="»"/>
        <a:defRPr sz="150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5pPr>
    </p:bodyStyle>
    <p:otherStyle>
      <a:lvl1pPr marL="0" indent="0" algn="l" rtl="0" fontAlgn="base" latinLnBrk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1pPr>
      <a:lvl2pPr marL="3429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marL="6858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marL="10287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marL="13716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solidFill>
          <a:schemeClr val="lt1"/>
        </a:solidFill>
        <a:effectLst/>
      </p:bgPr>
    </p:bg>
    <p:spTree>
      <p:nvGrpSpPr>
        <p:cNvPr id="1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2" name="Picture 2" descr="主题背景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0"/>
            <a:ext cx="9144000" cy="514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组合 12"/>
          <p:cNvGrpSpPr/>
          <p:nvPr/>
        </p:nvGrpSpPr>
        <p:grpSpPr>
          <a:xfrm rot="0">
            <a:off x="1981200" y="0"/>
            <a:ext cx="3505200" cy="5144400"/>
            <a:chOff x="0" y="0"/>
            <a:chExt cx="2208" cy="4320"/>
          </a:xfrm>
        </p:grpSpPr>
        <p:sp>
          <p:nvSpPr>
            <p:cNvPr id="1048576" name="Rectangle 4"/>
            <p:cNvSpPr/>
            <p:nvPr/>
          </p:nvSpPr>
          <p:spPr>
            <a:xfrm>
              <a:off x="0" y="0"/>
              <a:ext cx="1776" cy="4320"/>
            </a:xfrm>
            <a:prstGeom prst="rect">
              <a:avLst/>
            </a:prstGeom>
            <a:solidFill>
              <a:schemeClr val="lt1">
                <a:alpha val="59999"/>
              </a:schemeClr>
            </a:solidFill>
            <a:ln>
              <a:noFill/>
            </a:ln>
          </p:spPr>
          <p:txBody>
            <a:bodyPr vert="horz" wrap="none" lIns="68591" tIns="34295" rIns="68591" bIns="34295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8577" name="Rectangle 5"/>
            <p:cNvSpPr/>
            <p:nvPr/>
          </p:nvSpPr>
          <p:spPr>
            <a:xfrm>
              <a:off x="432" y="0"/>
              <a:ext cx="1344" cy="4320"/>
            </a:xfrm>
            <a:prstGeom prst="rect">
              <a:avLst/>
            </a:prstGeom>
            <a:solidFill>
              <a:schemeClr val="lt1">
                <a:alpha val="59999"/>
              </a:schemeClr>
            </a:solidFill>
            <a:ln>
              <a:noFill/>
            </a:ln>
          </p:spPr>
          <p:txBody>
            <a:bodyPr vert="horz" wrap="none" lIns="68591" tIns="34295" rIns="68591" bIns="34295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8578" name="Rectangle 6"/>
            <p:cNvSpPr/>
            <p:nvPr/>
          </p:nvSpPr>
          <p:spPr>
            <a:xfrm>
              <a:off x="864" y="0"/>
              <a:ext cx="912" cy="4320"/>
            </a:xfrm>
            <a:prstGeom prst="rect">
              <a:avLst/>
            </a:prstGeom>
            <a:solidFill>
              <a:schemeClr val="lt1">
                <a:alpha val="59999"/>
              </a:schemeClr>
            </a:solidFill>
            <a:ln>
              <a:noFill/>
            </a:ln>
          </p:spPr>
          <p:txBody>
            <a:bodyPr vert="horz" wrap="none" lIns="68591" tIns="34295" rIns="68591" bIns="34295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8579" name="Rectangle 7"/>
            <p:cNvSpPr/>
            <p:nvPr/>
          </p:nvSpPr>
          <p:spPr>
            <a:xfrm>
              <a:off x="1296" y="0"/>
              <a:ext cx="912" cy="4320"/>
            </a:xfrm>
            <a:prstGeom prst="rect">
              <a:avLst/>
            </a:prstGeom>
            <a:solidFill>
              <a:schemeClr val="lt1">
                <a:alpha val="59999"/>
              </a:schemeClr>
            </a:solidFill>
            <a:ln>
              <a:noFill/>
            </a:ln>
          </p:spPr>
          <p:txBody>
            <a:bodyPr vert="horz" wrap="none" lIns="68591" tIns="34295" rIns="68591" bIns="34295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0">
            <a:off x="2089150" y="877570"/>
            <a:ext cx="1182370" cy="1120775"/>
            <a:chOff x="0" y="0"/>
            <a:chExt cx="941" cy="941"/>
          </a:xfrm>
        </p:grpSpPr>
        <p:sp>
          <p:nvSpPr>
            <p:cNvPr id="1048580" name="Oval 9"/>
            <p:cNvSpPr/>
            <p:nvPr/>
          </p:nvSpPr>
          <p:spPr>
            <a:xfrm>
              <a:off x="0" y="0"/>
              <a:ext cx="941" cy="941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</p:spPr>
          <p:txBody>
            <a:bodyPr vert="horz" wrap="none" lIns="68591" tIns="34295" rIns="68591" bIns="34295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8581" name="Oval 10" descr="9b1c8e08844856b40a7b82ea"/>
            <p:cNvSpPr/>
            <p:nvPr/>
          </p:nvSpPr>
          <p:spPr>
            <a:xfrm>
              <a:off x="60" y="57"/>
              <a:ext cx="816" cy="816"/>
            </a:xfrm>
            <a:prstGeom prst="ellipse">
              <a:avLst/>
            </a:prstGeom>
            <a:blipFill rotWithShape="1">
              <a:blip r:embed="rId13">
                <a:alphaModFix amt="100000"/>
              </a:blip>
              <a:srcRect/>
              <a:stretch>
                <a:fillRect/>
              </a:stretch>
            </a:blipFill>
            <a:ln w="76200" cap="flat" cmpd="sng">
              <a:solidFill>
                <a:schemeClr val="lt1">
                  <a:alpha val="100000"/>
                </a:schemeClr>
              </a:solidFill>
              <a:prstDash val="solid"/>
              <a:round/>
            </a:ln>
          </p:spPr>
          <p:txBody>
            <a:bodyPr vert="horz" wrap="none" lIns="68591" tIns="34295" rIns="68591" bIns="34295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0">
            <a:off x="4305300" y="3482975"/>
            <a:ext cx="851535" cy="800100"/>
            <a:chOff x="0" y="0"/>
            <a:chExt cx="941" cy="941"/>
          </a:xfrm>
        </p:grpSpPr>
        <p:sp>
          <p:nvSpPr>
            <p:cNvPr id="1048582" name="Oval 12"/>
            <p:cNvSpPr/>
            <p:nvPr/>
          </p:nvSpPr>
          <p:spPr>
            <a:xfrm>
              <a:off x="0" y="0"/>
              <a:ext cx="941" cy="941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</p:spPr>
          <p:txBody>
            <a:bodyPr vert="horz" wrap="none" lIns="68591" tIns="34295" rIns="68591" bIns="34295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8583" name="Oval 13" descr="u=2634006143,3250854187&amp;fm=2&amp;gp=49"/>
            <p:cNvSpPr/>
            <p:nvPr/>
          </p:nvSpPr>
          <p:spPr>
            <a:xfrm>
              <a:off x="60" y="57"/>
              <a:ext cx="816" cy="816"/>
            </a:xfrm>
            <a:prstGeom prst="ellipse">
              <a:avLst/>
            </a:prstGeom>
            <a:blipFill rotWithShape="1">
              <a:blip r:embed="rId14">
                <a:alphaModFix amt="100000"/>
              </a:blip>
              <a:srcRect/>
              <a:stretch>
                <a:fillRect/>
              </a:stretch>
            </a:blipFill>
            <a:ln w="38100" cap="flat" cmpd="sng">
              <a:solidFill>
                <a:schemeClr val="lt1">
                  <a:alpha val="100000"/>
                </a:schemeClr>
              </a:solidFill>
              <a:prstDash val="solid"/>
              <a:round/>
            </a:ln>
          </p:spPr>
          <p:txBody>
            <a:bodyPr vert="horz" wrap="none" lIns="68591" tIns="34295" rIns="68591" bIns="34295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48584" name="Rectangle 8"/>
          <p:cNvSpPr/>
          <p:nvPr>
            <p:ph type="title" idx="4294967295"/>
          </p:nvPr>
        </p:nvSpPr>
        <p:spPr>
          <a:xfrm>
            <a:off x="457200" y="20601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85" name="Rectangle 9"/>
          <p:cNvSpPr/>
          <p:nvPr>
            <p:ph type="body" idx="9"/>
          </p:nvPr>
        </p:nvSpPr>
        <p:spPr>
          <a:xfrm>
            <a:off x="457200" y="1200360"/>
            <a:ext cx="8229600" cy="33950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86" name="Rectangle 16"/>
          <p:cNvSpPr/>
          <p:nvPr>
            <p:ph type="dt" sz="half" idx="19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7" name="Rectangle 17"/>
          <p:cNvSpPr/>
          <p:nvPr>
            <p:ph type="ftr" sz="quarter" idx="29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88" name="Rectangle 18"/>
          <p:cNvSpPr/>
          <p:nvPr>
            <p:ph type="sldNum" sz="quarter" idx="39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5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566ABCEB-ACFC-4714-9973-3DA970169C29}" type="slidenum"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ftr="0" dt="0"/>
  <p:txStyles>
    <p:titleStyle>
      <a:lvl1pPr marL="0" indent="0" algn="ctr" rtl="0" fontAlgn="base" latinLnBrk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3300" u="none" baseline="0">
          <a:solidFill>
            <a:schemeClr val="lt2"/>
          </a:solidFill>
          <a:latin typeface="Arial" panose="020B0604020202020204" pitchFamily="34" charset="0"/>
          <a:ea typeface="宋体" panose="02010600030101010101" pitchFamily="2" charset="-122"/>
        </a:defRPr>
      </a:lvl1pPr>
    </p:titleStyle>
    <p:bodyStyle>
      <a:lvl1pPr marL="257175" indent="-257175" algn="l" rtl="0" fontAlgn="base" latinLnBrk="1">
        <a:lnSpc>
          <a:spcPct val="100000"/>
        </a:lnSpc>
        <a:spcBef>
          <a:spcPct val="15000"/>
        </a:spcBef>
        <a:spcAft>
          <a:spcPct val="0"/>
        </a:spcAft>
        <a:buSzPct val="100000"/>
        <a:buFontTx/>
        <a:buChar char="•"/>
        <a:defRPr sz="240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1pPr>
      <a:lvl2pPr marL="557530" indent="-214630" algn="l" rtl="0" fontAlgn="base" latinLnBrk="1">
        <a:lnSpc>
          <a:spcPct val="100000"/>
        </a:lnSpc>
        <a:spcBef>
          <a:spcPct val="15000"/>
        </a:spcBef>
        <a:spcAft>
          <a:spcPct val="0"/>
        </a:spcAft>
        <a:buSzPct val="100000"/>
        <a:buFontTx/>
        <a:buChar char="–"/>
        <a:defRPr sz="210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marL="857250" indent="-171450" algn="l" rtl="0" fontAlgn="base" latinLnBrk="1">
        <a:lnSpc>
          <a:spcPct val="100000"/>
        </a:lnSpc>
        <a:spcBef>
          <a:spcPct val="15000"/>
        </a:spcBef>
        <a:spcAft>
          <a:spcPct val="0"/>
        </a:spcAft>
        <a:buSzPct val="100000"/>
        <a:buFontTx/>
        <a:buChar char="•"/>
        <a:defRPr sz="180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marL="1200150" indent="-171450" algn="l" rtl="0" fontAlgn="base" latinLnBrk="1">
        <a:lnSpc>
          <a:spcPct val="100000"/>
        </a:lnSpc>
        <a:spcBef>
          <a:spcPct val="15000"/>
        </a:spcBef>
        <a:spcAft>
          <a:spcPct val="0"/>
        </a:spcAft>
        <a:buSzPct val="100000"/>
        <a:buFontTx/>
        <a:buChar char="–"/>
        <a:defRPr sz="150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marL="1543050" indent="-171450" algn="l" rtl="0" fontAlgn="base" latinLnBrk="1">
        <a:lnSpc>
          <a:spcPct val="100000"/>
        </a:lnSpc>
        <a:spcBef>
          <a:spcPct val="15000"/>
        </a:spcBef>
        <a:spcAft>
          <a:spcPct val="0"/>
        </a:spcAft>
        <a:buSzPct val="100000"/>
        <a:buFontTx/>
        <a:buChar char="»"/>
        <a:defRPr sz="150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5pPr>
    </p:bodyStyle>
    <p:otherStyle>
      <a:lvl1pPr marL="0" indent="0" algn="l" rtl="0" fontAlgn="base" latinLnBrk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1pPr>
      <a:lvl2pPr marL="3429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marL="6858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marL="10287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marL="1371600" indent="0" algn="l" rtl="0" eaLnBrk="1" fontAlgn="base" latinLnBrk="1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u="none" baseline="0">
          <a:solidFill>
            <a:schemeClr val="dk1"/>
          </a:solidFill>
          <a:latin typeface="Arial" panose="020B0604020202020204" pitchFamily="34" charset="0"/>
          <a:ea typeface="宋体" panose="02010600030101010101" pitchFamily="2" charset="-122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8" Type="http://schemas.openxmlformats.org/officeDocument/2006/relationships/image" Target="../media/image44.jpeg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tags" Target="../tags/tag3.xml"/><Relationship Id="rId2" Type="http://schemas.openxmlformats.org/officeDocument/2006/relationships/image" Target="../media/image8.jpe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89" name="Rectangle 2"/>
          <p:cNvSpPr/>
          <p:nvPr>
            <p:ph type="ctrTitle" idx="4294967295"/>
          </p:nvPr>
        </p:nvSpPr>
        <p:spPr>
          <a:xfrm>
            <a:off x="2257020" y="2089912"/>
            <a:ext cx="5512367" cy="1102712"/>
          </a:xfrm>
          <a:prstGeom prst="rect">
            <a:avLst/>
          </a:prstGeom>
          <a:noFill/>
          <a:ln>
            <a:noFill/>
          </a:ln>
          <a:effectLst>
            <a:outerShdw dist="35921" dir="2699999" algn="ctr">
              <a:schemeClr val="accent2">
                <a:alpha val="100000"/>
              </a:schemeClr>
            </a:outerShdw>
          </a:effectLst>
        </p:spPr>
        <p:txBody>
          <a:bodyPr vert="horz" lIns="68591" tIns="34295" rIns="68591" bIns="34295" anchor="ctr"/>
          <a:lstStyle>
            <a:lvl1pPr algn="ctr">
              <a:defRPr sz="4400"/>
            </a:lvl1pPr>
          </a:lstStyle>
          <a:p>
            <a:pPr lvl="0" eaLnBrk="1" hangingPunct="1"/>
            <a:r>
              <a:rPr lang="zh-CN" altLang="en-US" sz="4050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线的魅力</a:t>
            </a:r>
            <a:r>
              <a:rPr lang="zh-CN" altLang="en-US" sz="4500">
                <a:solidFill>
                  <a:srgbClr val="FF0000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—</a:t>
            </a:r>
            <a:r>
              <a:rPr lang="zh-CN" altLang="en-US" sz="4500">
                <a:solidFill>
                  <a:srgbClr val="FF0000"/>
                </a:solidFill>
                <a:latin typeface="黑体" panose="02010609060101010101" pitchFamily="1" charset="-122"/>
                <a:ea typeface="方正行楷简体" charset="-122"/>
              </a:rPr>
              <a:t>青花瓷</a:t>
            </a:r>
            <a:endParaRPr lang="zh-CN" altLang="en-US" sz="4500">
              <a:solidFill>
                <a:srgbClr val="FF0000"/>
              </a:solidFill>
              <a:latin typeface="黑体" panose="02010609060101010101" pitchFamily="1" charset="-122"/>
              <a:ea typeface="方正行楷简体" charset="-122"/>
            </a:endParaRPr>
          </a:p>
        </p:txBody>
      </p:sp>
      <p:sp>
        <p:nvSpPr>
          <p:cNvPr id="1048590" name="Rectangle 3"/>
          <p:cNvSpPr/>
          <p:nvPr>
            <p:ph type="subTitle" idx="4294967295"/>
          </p:nvPr>
        </p:nvSpPr>
        <p:spPr>
          <a:xfrm>
            <a:off x="5206714" y="3634423"/>
            <a:ext cx="2630550" cy="527539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/>
          <a:lstStyle>
            <a:lvl1pPr marL="0" algn="ctr">
              <a:buNone/>
              <a:defRPr sz="3200">
                <a:solidFill>
                  <a:schemeClr val="dk1"/>
                </a:solidFill>
              </a:defRPr>
            </a:lvl1pPr>
            <a:lvl2pPr marL="457200" algn="ctr"/>
            <a:lvl3pPr marL="914400" algn="ctr"/>
            <a:lvl4pPr marL="1371600" algn="ctr"/>
            <a:lvl5pPr marL="1828800" algn="ctr"/>
          </a:lstStyle>
          <a:p>
            <a:pPr marL="0" lvl="0" indent="0" algn="ctr" eaLnBrk="1" hangingPunct="1">
              <a:buFontTx/>
              <a:buNone/>
            </a:pPr>
            <a:r>
              <a:rPr lang="zh-CN" altLang="en-US"/>
              <a:t>徐菲</a:t>
            </a:r>
            <a:endParaRPr lang="zh-CN" altLang="en-US"/>
          </a:p>
        </p:txBody>
      </p:sp>
      <p:pic>
        <p:nvPicPr>
          <p:cNvPr id="2" name="青花瓷视频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84914" y="4161724"/>
            <a:ext cx="371540" cy="371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54" name="Rectangle 3"/>
          <p:cNvSpPr/>
          <p:nvPr>
            <p:ph type="title" idx="4294967295"/>
          </p:nvPr>
        </p:nvSpPr>
        <p:spPr>
          <a:xfrm>
            <a:off x="1856900" y="248884"/>
            <a:ext cx="4880035" cy="453707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ctr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400" u="none" baseline="0">
                <a:solidFill>
                  <a:schemeClr val="l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hangingPunct="1"/>
            <a:r>
              <a:rPr lang="zh-CN" altLang="en-US" sz="3000">
                <a:solidFill>
                  <a:srgbClr val="3399FF"/>
                </a:solidFill>
                <a:ea typeface="迷你简汉真广标" charset="-122"/>
              </a:rPr>
              <a:t>口  的  纹  样</a:t>
            </a:r>
            <a:endParaRPr lang="zh-CN" altLang="en-US" sz="3000">
              <a:solidFill>
                <a:srgbClr val="3399FF"/>
              </a:solidFill>
              <a:ea typeface="迷你简汉真广标" charset="-122"/>
            </a:endParaRPr>
          </a:p>
        </p:txBody>
      </p:sp>
      <p:sp>
        <p:nvSpPr>
          <p:cNvPr id="1048655" name="Rectangle 5"/>
          <p:cNvSpPr/>
          <p:nvPr/>
        </p:nvSpPr>
        <p:spPr>
          <a:xfrm>
            <a:off x="2311798" y="1049124"/>
            <a:ext cx="5194415" cy="61685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Char char="•"/>
            </a:pPr>
            <a:endParaRPr lang="zh-CN" altLang="en-US" sz="1350"/>
          </a:p>
        </p:txBody>
      </p:sp>
      <p:sp>
        <p:nvSpPr>
          <p:cNvPr id="1048656" name="Rectangle 6"/>
          <p:cNvSpPr/>
          <p:nvPr/>
        </p:nvSpPr>
        <p:spPr>
          <a:xfrm>
            <a:off x="2765506" y="1775532"/>
            <a:ext cx="4841928" cy="61685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Char char="•"/>
            </a:pPr>
            <a:endParaRPr lang="zh-CN" altLang="en-US" sz="1350"/>
          </a:p>
        </p:txBody>
      </p:sp>
      <p:sp>
        <p:nvSpPr>
          <p:cNvPr id="1048657" name="Rectangle 7"/>
          <p:cNvSpPr/>
          <p:nvPr/>
        </p:nvSpPr>
        <p:spPr>
          <a:xfrm>
            <a:off x="2819093" y="2567437"/>
            <a:ext cx="4841928" cy="61685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Char char="•"/>
            </a:pPr>
            <a:endParaRPr lang="zh-CN" altLang="en-US" sz="1350"/>
          </a:p>
        </p:txBody>
      </p:sp>
      <p:sp>
        <p:nvSpPr>
          <p:cNvPr id="1048658" name="Rectangle 8"/>
          <p:cNvSpPr/>
          <p:nvPr/>
        </p:nvSpPr>
        <p:spPr>
          <a:xfrm>
            <a:off x="2416592" y="3424837"/>
            <a:ext cx="5194415" cy="61685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Char char="•"/>
            </a:pPr>
            <a:endParaRPr lang="zh-CN" altLang="en-US" sz="1350"/>
          </a:p>
        </p:txBody>
      </p:sp>
      <p:pic>
        <p:nvPicPr>
          <p:cNvPr id="2097183" name="图片 13320" descr="3995638_082800048000_2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827129" y="750225"/>
            <a:ext cx="1887470" cy="400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4" name="图片 13321" descr="4398003_093506062744_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214750" y="852637"/>
            <a:ext cx="3179525" cy="375827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59" name="Arc 2"/>
          <p:cNvSpPr/>
          <p:nvPr/>
        </p:nvSpPr>
        <p:spPr>
          <a:xfrm>
            <a:off x="-4490" y="1167017"/>
            <a:ext cx="1658830" cy="2867527"/>
          </a:xfrm>
          <a:custGeom>
            <a:avLst/>
            <a:gdLst/>
            <a:ahLst/>
            <a:cxnLst/>
            <a:rect l="0" t="0" r="r" b="b"/>
            <a:pathLst>
              <a:path w="21787" h="43200" fill="none">
                <a:moveTo>
                  <a:pt x="186" y="0"/>
                </a:moveTo>
                <a:cubicBezTo>
                  <a:pt x="12116" y="0"/>
                  <a:pt x="21787" y="9670"/>
                  <a:pt x="21787" y="21600"/>
                </a:cubicBezTo>
                <a:cubicBezTo>
                  <a:pt x="21787" y="33529"/>
                  <a:pt x="12116" y="43200"/>
                  <a:pt x="187" y="43200"/>
                </a:cubicBezTo>
                <a:cubicBezTo>
                  <a:pt x="124" y="43200"/>
                  <a:pt x="62" y="43199"/>
                  <a:pt x="-1" y="43199"/>
                </a:cubicBezTo>
              </a:path>
              <a:path w="21787" h="43200" stroke="0">
                <a:moveTo>
                  <a:pt x="186" y="0"/>
                </a:moveTo>
                <a:cubicBezTo>
                  <a:pt x="12116" y="0"/>
                  <a:pt x="21787" y="9670"/>
                  <a:pt x="21787" y="21600"/>
                </a:cubicBezTo>
                <a:cubicBezTo>
                  <a:pt x="21787" y="33529"/>
                  <a:pt x="12116" y="43200"/>
                  <a:pt x="187" y="43200"/>
                </a:cubicBezTo>
                <a:cubicBezTo>
                  <a:pt x="124" y="43200"/>
                  <a:pt x="62" y="43199"/>
                  <a:pt x="-1" y="43199"/>
                </a:cubicBezTo>
                <a:lnTo>
                  <a:pt x="187" y="21600"/>
                </a:lnTo>
              </a:path>
            </a:pathLst>
          </a:custGeom>
          <a:solidFill>
            <a:schemeClr val="lt1">
              <a:alpha val="17000"/>
            </a:schemeClr>
          </a:solidFill>
          <a:ln w="28575" cap="flat" cmpd="sng">
            <a:solidFill>
              <a:srgbClr val="0033CC">
                <a:alpha val="100000"/>
              </a:srgbClr>
            </a:solidFill>
            <a:prstDash val="solid"/>
            <a:miter/>
          </a:ln>
        </p:spPr>
        <p:txBody>
          <a:bodyPr vert="horz" lIns="68591" tIns="34295" rIns="68591" bIns="34295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pic>
        <p:nvPicPr>
          <p:cNvPr id="2097185" name="Picture 4" descr="花纹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>
          <a:xfrm>
            <a:off x="-227177" y="1375412"/>
            <a:ext cx="1875562" cy="250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09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9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0" name="Rectangle 3"/>
          <p:cNvSpPr/>
          <p:nvPr>
            <p:ph type="title" idx="4294967295"/>
          </p:nvPr>
        </p:nvSpPr>
        <p:spPr>
          <a:xfrm>
            <a:off x="1856900" y="248884"/>
            <a:ext cx="4880035" cy="453707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ctr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400" u="none" baseline="0">
                <a:solidFill>
                  <a:schemeClr val="l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hangingPunct="1"/>
            <a:r>
              <a:rPr lang="zh-CN" altLang="en-US" sz="3000">
                <a:solidFill>
                  <a:srgbClr val="3399FF"/>
                </a:solidFill>
                <a:ea typeface="迷你简汉真广标" charset="-122"/>
              </a:rPr>
              <a:t>身 子 的 纹 样（</a:t>
            </a:r>
            <a:r>
              <a:rPr lang="zh-CN" altLang="en-US" sz="2400">
                <a:solidFill>
                  <a:srgbClr val="3399FF"/>
                </a:solidFill>
                <a:ea typeface="迷你简汉真广标" charset="-122"/>
              </a:rPr>
              <a:t>黑白</a:t>
            </a:r>
            <a:r>
              <a:rPr lang="zh-CN" altLang="en-US" sz="3000">
                <a:solidFill>
                  <a:srgbClr val="3399FF"/>
                </a:solidFill>
                <a:ea typeface="迷你简汉真广标" charset="-122"/>
              </a:rPr>
              <a:t>）</a:t>
            </a:r>
            <a:endParaRPr lang="zh-CN" altLang="en-US" sz="3000">
              <a:solidFill>
                <a:srgbClr val="3399FF"/>
              </a:solidFill>
              <a:ea typeface="迷你简汉真广标" charset="-122"/>
            </a:endParaRPr>
          </a:p>
        </p:txBody>
      </p:sp>
      <p:sp>
        <p:nvSpPr>
          <p:cNvPr id="1048661" name="Rectangle 5"/>
          <p:cNvSpPr/>
          <p:nvPr/>
        </p:nvSpPr>
        <p:spPr>
          <a:xfrm>
            <a:off x="2311798" y="1049124"/>
            <a:ext cx="5194415" cy="61685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Char char="•"/>
            </a:pPr>
            <a:endParaRPr lang="zh-CN" altLang="en-US" sz="1350"/>
          </a:p>
        </p:txBody>
      </p:sp>
      <p:sp>
        <p:nvSpPr>
          <p:cNvPr id="1048662" name="Rectangle 6"/>
          <p:cNvSpPr/>
          <p:nvPr/>
        </p:nvSpPr>
        <p:spPr>
          <a:xfrm>
            <a:off x="2765506" y="1775532"/>
            <a:ext cx="4841928" cy="61685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Char char="•"/>
            </a:pPr>
            <a:endParaRPr lang="zh-CN" altLang="en-US" sz="1350"/>
          </a:p>
        </p:txBody>
      </p:sp>
      <p:sp>
        <p:nvSpPr>
          <p:cNvPr id="1048663" name="Rectangle 7"/>
          <p:cNvSpPr/>
          <p:nvPr/>
        </p:nvSpPr>
        <p:spPr>
          <a:xfrm>
            <a:off x="2819093" y="2567437"/>
            <a:ext cx="4841928" cy="61685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Char char="•"/>
            </a:pPr>
            <a:endParaRPr lang="zh-CN" altLang="en-US" sz="1350"/>
          </a:p>
        </p:txBody>
      </p:sp>
      <p:sp>
        <p:nvSpPr>
          <p:cNvPr id="1048664" name="Rectangle 8"/>
          <p:cNvSpPr/>
          <p:nvPr/>
        </p:nvSpPr>
        <p:spPr>
          <a:xfrm>
            <a:off x="2416592" y="3424837"/>
            <a:ext cx="5194415" cy="61685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Char char="•"/>
            </a:pPr>
            <a:endParaRPr lang="zh-CN" altLang="en-US" sz="1350"/>
          </a:p>
        </p:txBody>
      </p:sp>
      <p:pic>
        <p:nvPicPr>
          <p:cNvPr id="2097186" name="图片 14344" descr="20100423_06bffbe724086d64d7fcprBoMiSwnoNb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877355" y="777843"/>
            <a:ext cx="3083067" cy="401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7" name="图片 14345" descr="20100423_d2e7b916df73b940e4dewOb8Tq6TrDe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01390" y="950285"/>
            <a:ext cx="2898488" cy="3839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5" name="Picture 4" descr="花纹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>
          <a:xfrm>
            <a:off x="-227177" y="1375412"/>
            <a:ext cx="1875562" cy="2506704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59" name="Arc 2"/>
          <p:cNvSpPr/>
          <p:nvPr/>
        </p:nvSpPr>
        <p:spPr>
          <a:xfrm>
            <a:off x="-4490" y="1167017"/>
            <a:ext cx="1658830" cy="2867527"/>
          </a:xfrm>
          <a:custGeom>
            <a:avLst/>
            <a:gdLst/>
            <a:ahLst/>
            <a:cxnLst/>
            <a:rect l="0" t="0" r="r" b="b"/>
            <a:pathLst>
              <a:path w="21787" h="43200" fill="none">
                <a:moveTo>
                  <a:pt x="186" y="0"/>
                </a:moveTo>
                <a:cubicBezTo>
                  <a:pt x="12116" y="0"/>
                  <a:pt x="21787" y="9670"/>
                  <a:pt x="21787" y="21600"/>
                </a:cubicBezTo>
                <a:cubicBezTo>
                  <a:pt x="21787" y="33529"/>
                  <a:pt x="12116" y="43200"/>
                  <a:pt x="187" y="43200"/>
                </a:cubicBezTo>
                <a:cubicBezTo>
                  <a:pt x="124" y="43200"/>
                  <a:pt x="62" y="43199"/>
                  <a:pt x="-1" y="43199"/>
                </a:cubicBezTo>
              </a:path>
              <a:path w="21787" h="43200" stroke="0">
                <a:moveTo>
                  <a:pt x="186" y="0"/>
                </a:moveTo>
                <a:cubicBezTo>
                  <a:pt x="12116" y="0"/>
                  <a:pt x="21787" y="9670"/>
                  <a:pt x="21787" y="21600"/>
                </a:cubicBezTo>
                <a:cubicBezTo>
                  <a:pt x="21787" y="33529"/>
                  <a:pt x="12116" y="43200"/>
                  <a:pt x="187" y="43200"/>
                </a:cubicBezTo>
                <a:cubicBezTo>
                  <a:pt x="124" y="43200"/>
                  <a:pt x="62" y="43199"/>
                  <a:pt x="-1" y="43199"/>
                </a:cubicBezTo>
                <a:lnTo>
                  <a:pt x="187" y="21600"/>
                </a:lnTo>
              </a:path>
            </a:pathLst>
          </a:custGeom>
          <a:solidFill>
            <a:schemeClr val="lt1">
              <a:alpha val="17000"/>
            </a:schemeClr>
          </a:solidFill>
          <a:ln w="28575" cap="flat" cmpd="sng">
            <a:solidFill>
              <a:srgbClr val="0033CC">
                <a:alpha val="100000"/>
              </a:srgbClr>
            </a:solidFill>
            <a:prstDash val="solid"/>
            <a:miter/>
          </a:ln>
        </p:spPr>
        <p:txBody>
          <a:bodyPr vert="horz" lIns="68591" tIns="34295" rIns="68591" bIns="34295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9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5" name="Line 2"/>
          <p:cNvSpPr/>
          <p:nvPr/>
        </p:nvSpPr>
        <p:spPr>
          <a:xfrm>
            <a:off x="2990573" y="1870799"/>
            <a:ext cx="513249" cy="0"/>
          </a:xfrm>
          <a:prstGeom prst="line">
            <a:avLst/>
          </a:prstGeom>
          <a:noFill/>
          <a:ln w="38100" cap="rnd" cmpd="sng">
            <a:solidFill>
              <a:srgbClr val="CC99FF">
                <a:alpha val="100000"/>
              </a:srgbClr>
            </a:solidFill>
            <a:prstDash val="sysDot"/>
            <a:round/>
            <a:tailEnd type="oval" w="med" len="med"/>
          </a:ln>
        </p:spPr>
      </p:sp>
      <p:sp>
        <p:nvSpPr>
          <p:cNvPr id="1048666" name="Rectangle 3"/>
          <p:cNvSpPr/>
          <p:nvPr>
            <p:ph type="title" idx="4294967295"/>
          </p:nvPr>
        </p:nvSpPr>
        <p:spPr>
          <a:xfrm>
            <a:off x="1856900" y="248884"/>
            <a:ext cx="4880035" cy="453707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ctr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400" u="none" baseline="0">
                <a:solidFill>
                  <a:schemeClr val="l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hangingPunct="1"/>
            <a:r>
              <a:rPr lang="zh-CN" altLang="en-US" sz="2700">
                <a:solidFill>
                  <a:srgbClr val="3399FF"/>
                </a:solidFill>
                <a:ea typeface="迷你简汉真广标" charset="-122"/>
              </a:rPr>
              <a:t>身 子 的 纹 样（</a:t>
            </a:r>
            <a:r>
              <a:rPr lang="zh-CN" altLang="en-US" sz="2100">
                <a:solidFill>
                  <a:srgbClr val="3399FF"/>
                </a:solidFill>
                <a:ea typeface="迷你简汉真广标" charset="-122"/>
              </a:rPr>
              <a:t>彩色</a:t>
            </a:r>
            <a:r>
              <a:rPr lang="zh-CN" altLang="en-US" sz="2700">
                <a:solidFill>
                  <a:srgbClr val="3399FF"/>
                </a:solidFill>
                <a:ea typeface="迷你简汉真广标" charset="-122"/>
              </a:rPr>
              <a:t>）</a:t>
            </a:r>
            <a:endParaRPr lang="zh-CN" altLang="en-US" sz="2700">
              <a:solidFill>
                <a:srgbClr val="3399FF"/>
              </a:solidFill>
              <a:ea typeface="迷你简汉真广标" charset="-122"/>
            </a:endParaRPr>
          </a:p>
        </p:txBody>
      </p:sp>
      <p:sp>
        <p:nvSpPr>
          <p:cNvPr id="1048667" name="Rectangle 13"/>
          <p:cNvSpPr/>
          <p:nvPr/>
        </p:nvSpPr>
        <p:spPr>
          <a:xfrm>
            <a:off x="3691974" y="1529030"/>
            <a:ext cx="2940167" cy="67520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None/>
            </a:pPr>
            <a:endParaRPr lang="zh-CN" altLang="en-US" sz="1350"/>
          </a:p>
        </p:txBody>
      </p:sp>
      <p:sp>
        <p:nvSpPr>
          <p:cNvPr id="1048668" name="Line 14"/>
          <p:cNvSpPr/>
          <p:nvPr/>
        </p:nvSpPr>
        <p:spPr>
          <a:xfrm>
            <a:off x="3010817" y="3252165"/>
            <a:ext cx="513249" cy="0"/>
          </a:xfrm>
          <a:prstGeom prst="line">
            <a:avLst/>
          </a:prstGeom>
          <a:noFill/>
          <a:ln w="38100" cap="rnd" cmpd="sng">
            <a:solidFill>
              <a:srgbClr val="0033CC">
                <a:alpha val="100000"/>
              </a:srgbClr>
            </a:solidFill>
            <a:prstDash val="sysDot"/>
            <a:round/>
            <a:tailEnd type="oval" w="med" len="med"/>
          </a:ln>
        </p:spPr>
      </p:sp>
      <p:pic>
        <p:nvPicPr>
          <p:cNvPr id="2097188" name="Picture 15" descr="花纹小"/>
          <p:cNvPicPr/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>
          <a:xfrm>
            <a:off x="2286791" y="2877053"/>
            <a:ext cx="485860" cy="69544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69" name="Rectangle 17"/>
          <p:cNvSpPr/>
          <p:nvPr/>
        </p:nvSpPr>
        <p:spPr>
          <a:xfrm>
            <a:off x="2193906" y="3010427"/>
            <a:ext cx="647813" cy="431082"/>
          </a:xfrm>
          <a:prstGeom prst="rect">
            <a:avLst/>
          </a:prstGeom>
          <a:noFill/>
          <a:ln>
            <a:noFill/>
          </a:ln>
        </p:spPr>
        <p:txBody>
          <a:bodyPr vert="horz" wrap="none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b="1"/>
          </a:p>
        </p:txBody>
      </p:sp>
      <p:sp>
        <p:nvSpPr>
          <p:cNvPr id="1048670" name="Rectangle 22"/>
          <p:cNvSpPr/>
          <p:nvPr/>
        </p:nvSpPr>
        <p:spPr>
          <a:xfrm>
            <a:off x="3712218" y="2910397"/>
            <a:ext cx="2940167" cy="67520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None/>
            </a:pPr>
            <a:endParaRPr lang="zh-CN" altLang="en-US" sz="1350"/>
          </a:p>
        </p:txBody>
      </p:sp>
      <p:pic>
        <p:nvPicPr>
          <p:cNvPr id="2097189" name="图片 15368" descr="5955207_212559526000_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994745" y="890743"/>
            <a:ext cx="2225667" cy="385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90" name="图片 15369" descr="5955207_212901073000_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135555" y="847873"/>
            <a:ext cx="2242339" cy="38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青花瓷视频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82" y="4608997"/>
            <a:ext cx="371540" cy="371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09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999987" showWhenStopped="1">
                <p:cTn id="13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大胆创作</a:t>
            </a:r>
            <a:endParaRPr lang="zh-CN" altLang="en-US" sz="440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3200"/>
              <a:t>1</a:t>
            </a:r>
            <a:r>
              <a:rPr lang="zh-CN" altLang="en-US" sz="3200"/>
              <a:t>、请同学们当一次设计师，大胆设计出自己喜欢的青花瓷瓶。</a:t>
            </a:r>
            <a:endParaRPr lang="zh-CN" altLang="en-US" sz="3200"/>
          </a:p>
          <a:p>
            <a:r>
              <a:rPr lang="en-US" altLang="zh-CN" sz="3200"/>
              <a:t>2</a:t>
            </a:r>
            <a:r>
              <a:rPr lang="zh-CN" altLang="en-US" sz="3200"/>
              <a:t>、挑一种自己喜欢的瓶子样式，进行设计，画上自己喜欢的点、线、以及不同的花纹，最后进行展览。</a:t>
            </a:r>
            <a:endParaRPr lang="zh-CN" altLang="en-US" sz="3200"/>
          </a:p>
          <a:p>
            <a:r>
              <a:rPr lang="en-US" altLang="zh-CN" sz="3200"/>
              <a:t>3</a:t>
            </a:r>
            <a:r>
              <a:rPr lang="zh-CN" altLang="en-US" sz="3200"/>
              <a:t>、要求造型美观、颜色鲜艳。</a:t>
            </a:r>
            <a:endParaRPr lang="zh-CN" altLang="en-US" sz="3200"/>
          </a:p>
        </p:txBody>
      </p:sp>
      <p:sp>
        <p:nvSpPr>
          <p:cNvPr id="2" name="矩形 1"/>
          <p:cNvSpPr/>
          <p:nvPr/>
        </p:nvSpPr>
        <p:spPr>
          <a:xfrm>
            <a:off x="3457575" y="858520"/>
            <a:ext cx="385572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endParaRPr lang="zh-CN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1" name="Rectangle 2"/>
          <p:cNvSpPr/>
          <p:nvPr>
            <p:ph type="title" idx="4294967295"/>
          </p:nvPr>
        </p:nvSpPr>
        <p:spPr>
          <a:xfrm>
            <a:off x="1856900" y="248884"/>
            <a:ext cx="4880035" cy="453707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ctr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400" u="none" baseline="0">
                <a:solidFill>
                  <a:schemeClr val="l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hangingPunct="1"/>
            <a:endParaRPr lang="en-US" altLang="en-US" sz="2400"/>
          </a:p>
        </p:txBody>
      </p:sp>
      <p:grpSp>
        <p:nvGrpSpPr>
          <p:cNvPr id="60" name="组合 59"/>
          <p:cNvGrpSpPr/>
          <p:nvPr/>
        </p:nvGrpSpPr>
        <p:grpSpPr>
          <a:xfrm rot="0">
            <a:off x="3774142" y="2201850"/>
            <a:ext cx="1766005" cy="1101520"/>
            <a:chOff x="0" y="0"/>
            <a:chExt cx="1483" cy="925"/>
          </a:xfrm>
        </p:grpSpPr>
        <p:pic>
          <p:nvPicPr>
            <p:cNvPr id="2097191" name="Picture 4" descr="花纹"/>
            <p:cNvPicPr/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199504">
              <a:off x="942" y="0"/>
              <a:ext cx="531" cy="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92" name="Picture 5" descr="花纹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62387" flipH="1">
              <a:off x="0" y="12"/>
              <a:ext cx="546" cy="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93" name="Picture 6" descr="花纹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10999504">
              <a:off x="0" y="415"/>
              <a:ext cx="530" cy="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94" name="Picture 7" descr="花纹"/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10725273" flipH="1">
              <a:off x="930" y="441"/>
              <a:ext cx="553" cy="4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72" name="Rectangle 8"/>
            <p:cNvSpPr/>
            <p:nvPr/>
          </p:nvSpPr>
          <p:spPr>
            <a:xfrm>
              <a:off x="26" y="49"/>
              <a:ext cx="1415" cy="825"/>
            </a:xfrm>
            <a:prstGeom prst="rect">
              <a:avLst/>
            </a:prstGeom>
            <a:solidFill>
              <a:schemeClr val="lt1">
                <a:alpha val="59999"/>
              </a:schemeClr>
            </a:solidFill>
            <a:ln>
              <a:noFill/>
            </a:ln>
          </p:spPr>
          <p:txBody>
            <a:bodyPr vert="horz" wrap="none" lIns="68591" tIns="34295" rIns="68591" bIns="34295" anchor="ctr"/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/>
            </a:p>
          </p:txBody>
        </p:sp>
      </p:grpSp>
      <p:sp>
        <p:nvSpPr>
          <p:cNvPr id="1048673" name="未知"/>
          <p:cNvSpPr/>
          <p:nvPr/>
        </p:nvSpPr>
        <p:spPr>
          <a:xfrm>
            <a:off x="1018553" y="1742189"/>
            <a:ext cx="3098548" cy="1571900"/>
          </a:xfrm>
          <a:custGeom>
            <a:avLst/>
            <a:gdLst/>
            <a:ahLst/>
            <a:cxnLst/>
            <a:rect l="0" t="0" r="r" b="b"/>
            <a:pathLst>
              <a:path w="2604" h="1320">
                <a:moveTo>
                  <a:pt x="0" y="1319"/>
                </a:moveTo>
                <a:lnTo>
                  <a:pt x="1932" y="1320"/>
                </a:lnTo>
                <a:lnTo>
                  <a:pt x="1932" y="954"/>
                </a:lnTo>
                <a:lnTo>
                  <a:pt x="2604" y="954"/>
                </a:lnTo>
                <a:lnTo>
                  <a:pt x="2604" y="0"/>
                </a:lnTo>
              </a:path>
            </a:pathLst>
          </a:custGeom>
          <a:noFill/>
          <a:ln w="22225" cap="flat" cmpd="sng">
            <a:solidFill>
              <a:srgbClr val="333399">
                <a:alpha val="100000"/>
              </a:srgbClr>
            </a:solidFill>
            <a:prstDash val="solid"/>
            <a:miter/>
          </a:ln>
        </p:spPr>
        <p:txBody>
          <a:bodyPr vert="horz" lIns="68591" tIns="34295" rIns="68591" bIns="34295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sp>
        <p:nvSpPr>
          <p:cNvPr id="1048674" name="未知"/>
          <p:cNvSpPr/>
          <p:nvPr/>
        </p:nvSpPr>
        <p:spPr>
          <a:xfrm flipH="1">
            <a:off x="4738717" y="1086040"/>
            <a:ext cx="3100930" cy="1571900"/>
          </a:xfrm>
          <a:custGeom>
            <a:avLst/>
            <a:gdLst/>
            <a:ahLst/>
            <a:cxnLst/>
            <a:rect l="0" t="0" r="r" b="b"/>
            <a:pathLst>
              <a:path w="2604" h="1320">
                <a:moveTo>
                  <a:pt x="0" y="1319"/>
                </a:moveTo>
                <a:lnTo>
                  <a:pt x="1932" y="1320"/>
                </a:lnTo>
                <a:lnTo>
                  <a:pt x="1932" y="954"/>
                </a:lnTo>
                <a:lnTo>
                  <a:pt x="2604" y="954"/>
                </a:lnTo>
                <a:lnTo>
                  <a:pt x="2604" y="0"/>
                </a:lnTo>
              </a:path>
            </a:pathLst>
          </a:custGeom>
          <a:noFill/>
          <a:ln w="22225" cap="flat" cmpd="sng">
            <a:solidFill>
              <a:srgbClr val="333399">
                <a:alpha val="100000"/>
              </a:srgbClr>
            </a:solidFill>
            <a:prstDash val="solid"/>
            <a:miter/>
          </a:ln>
        </p:spPr>
        <p:txBody>
          <a:bodyPr vert="horz" lIns="68591" tIns="34295" rIns="68591" bIns="34295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sp>
        <p:nvSpPr>
          <p:cNvPr id="1048675" name="未知"/>
          <p:cNvSpPr/>
          <p:nvPr/>
        </p:nvSpPr>
        <p:spPr>
          <a:xfrm flipV="1">
            <a:off x="1437727" y="2836565"/>
            <a:ext cx="3100930" cy="1571900"/>
          </a:xfrm>
          <a:custGeom>
            <a:avLst/>
            <a:gdLst/>
            <a:ahLst/>
            <a:cxnLst/>
            <a:rect l="0" t="0" r="r" b="b"/>
            <a:pathLst>
              <a:path w="2604" h="1320">
                <a:moveTo>
                  <a:pt x="0" y="1319"/>
                </a:moveTo>
                <a:lnTo>
                  <a:pt x="1932" y="1320"/>
                </a:lnTo>
                <a:lnTo>
                  <a:pt x="1932" y="954"/>
                </a:lnTo>
                <a:lnTo>
                  <a:pt x="2604" y="954"/>
                </a:lnTo>
                <a:lnTo>
                  <a:pt x="2604" y="0"/>
                </a:lnTo>
              </a:path>
            </a:pathLst>
          </a:custGeom>
          <a:noFill/>
          <a:ln w="22225" cap="flat" cmpd="sng">
            <a:solidFill>
              <a:srgbClr val="333399">
                <a:alpha val="100000"/>
              </a:srgbClr>
            </a:solidFill>
            <a:prstDash val="solid"/>
            <a:miter/>
          </a:ln>
        </p:spPr>
        <p:txBody>
          <a:bodyPr vert="horz" lIns="68591" tIns="34295" rIns="68591" bIns="34295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sp>
        <p:nvSpPr>
          <p:cNvPr id="1048676" name="未知"/>
          <p:cNvSpPr/>
          <p:nvPr/>
        </p:nvSpPr>
        <p:spPr>
          <a:xfrm flipH="1" flipV="1">
            <a:off x="4738717" y="2836565"/>
            <a:ext cx="3100930" cy="1571900"/>
          </a:xfrm>
          <a:custGeom>
            <a:avLst/>
            <a:gdLst/>
            <a:ahLst/>
            <a:cxnLst/>
            <a:rect l="0" t="0" r="r" b="b"/>
            <a:pathLst>
              <a:path w="2604" h="1320">
                <a:moveTo>
                  <a:pt x="0" y="1319"/>
                </a:moveTo>
                <a:lnTo>
                  <a:pt x="1932" y="1320"/>
                </a:lnTo>
                <a:lnTo>
                  <a:pt x="1932" y="954"/>
                </a:lnTo>
                <a:lnTo>
                  <a:pt x="2604" y="954"/>
                </a:lnTo>
                <a:lnTo>
                  <a:pt x="2604" y="0"/>
                </a:lnTo>
              </a:path>
            </a:pathLst>
          </a:custGeom>
          <a:noFill/>
          <a:ln w="22225" cap="flat" cmpd="sng">
            <a:solidFill>
              <a:srgbClr val="333399">
                <a:alpha val="100000"/>
              </a:srgbClr>
            </a:solidFill>
            <a:prstDash val="solid"/>
            <a:miter/>
          </a:ln>
        </p:spPr>
        <p:txBody>
          <a:bodyPr vert="horz" lIns="68591" tIns="34295" rIns="68591" bIns="34295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sp>
        <p:nvSpPr>
          <p:cNvPr id="1048677" name="Text Box 13"/>
          <p:cNvSpPr txBox="1"/>
          <p:nvPr/>
        </p:nvSpPr>
        <p:spPr>
          <a:xfrm>
            <a:off x="3632432" y="2599589"/>
            <a:ext cx="1975592" cy="530225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zh-CN" altLang="en-US" sz="3000">
                <a:solidFill>
                  <a:srgbClr val="FF0000"/>
                </a:solidFill>
                <a:ea typeface="迷你简汉真广标" charset="-122"/>
              </a:rPr>
              <a:t>优秀作品</a:t>
            </a:r>
            <a:endParaRPr lang="zh-CN" altLang="en-US" sz="3000">
              <a:solidFill>
                <a:srgbClr val="FF0000"/>
              </a:solidFill>
              <a:ea typeface="迷你简汉真广标" charset="-122"/>
            </a:endParaRPr>
          </a:p>
        </p:txBody>
      </p:sp>
      <p:sp>
        <p:nvSpPr>
          <p:cNvPr id="1048678" name="Rectangle 14"/>
          <p:cNvSpPr/>
          <p:nvPr/>
        </p:nvSpPr>
        <p:spPr>
          <a:xfrm>
            <a:off x="1511558" y="1220604"/>
            <a:ext cx="2940167" cy="67520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None/>
            </a:pPr>
            <a:endParaRPr lang="en-US" altLang="en-US" sz="1350"/>
          </a:p>
        </p:txBody>
      </p:sp>
      <p:sp>
        <p:nvSpPr>
          <p:cNvPr id="1048679" name="Rectangle 15"/>
          <p:cNvSpPr/>
          <p:nvPr/>
        </p:nvSpPr>
        <p:spPr>
          <a:xfrm>
            <a:off x="4861372" y="1189642"/>
            <a:ext cx="2940167" cy="67520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None/>
            </a:pPr>
            <a:endParaRPr lang="en-US" altLang="en-US" sz="1350"/>
          </a:p>
        </p:txBody>
      </p:sp>
      <p:sp>
        <p:nvSpPr>
          <p:cNvPr id="1048680" name="Rectangle 17"/>
          <p:cNvSpPr/>
          <p:nvPr/>
        </p:nvSpPr>
        <p:spPr>
          <a:xfrm>
            <a:off x="1472261" y="3406974"/>
            <a:ext cx="2940167" cy="675202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Clr>
                <a:schemeClr val="dk1"/>
              </a:buClr>
              <a:buFontTx/>
              <a:buNone/>
            </a:pPr>
            <a:endParaRPr lang="en-US" altLang="en-US" sz="1350"/>
          </a:p>
        </p:txBody>
      </p:sp>
      <p:pic>
        <p:nvPicPr>
          <p:cNvPr id="2097195" name="图片 16400" descr="93b1OOOPICbb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199183" y="328837"/>
            <a:ext cx="1570709" cy="271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96" name="图片 16401" descr="2012323102840160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608125" y="328670"/>
            <a:ext cx="2454307" cy="211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97" name="图片 16402" descr="578712552134443169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35097" y="3111647"/>
            <a:ext cx="2519803" cy="18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98" name="图片 16403" descr="1335035814555972366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5715742" y="3111247"/>
            <a:ext cx="2347132" cy="175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99" name="图片 16404" descr="1303792092141085769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3558442" y="383448"/>
            <a:ext cx="1476633" cy="1968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9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09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09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9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209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课后作品，扫码练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73375" y="327660"/>
            <a:ext cx="3152140" cy="4508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1" name="Rectangle 2"/>
          <p:cNvSpPr/>
          <p:nvPr/>
        </p:nvSpPr>
        <p:spPr>
          <a:xfrm>
            <a:off x="3585990" y="957430"/>
            <a:ext cx="1118192" cy="3270028"/>
          </a:xfrm>
          <a:prstGeom prst="rect">
            <a:avLst/>
          </a:prstGeom>
          <a:noFill/>
          <a:ln>
            <a:noFill/>
          </a:ln>
        </p:spPr>
        <p:txBody>
          <a:bodyPr vert="horz" wrap="none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zh-CN" altLang="en-US" sz="4500" b="1">
                <a:latin typeface="Arial" panose="020B0604020202020204" pitchFamily="34" charset="0"/>
                <a:ea typeface="楷体_GB2312" pitchFamily="1" charset="-122"/>
              </a:rPr>
              <a:t>谢</a:t>
            </a:r>
            <a:endParaRPr lang="zh-CN" altLang="en-US" sz="4500" b="1">
              <a:latin typeface="Arial" panose="020B0604020202020204" pitchFamily="34" charset="0"/>
              <a:ea typeface="楷体_GB2312" pitchFamily="1" charset="-122"/>
            </a:endParaRPr>
          </a:p>
          <a:p>
            <a:pPr lvl="0" algn="ctr"/>
            <a:r>
              <a:rPr lang="zh-CN" altLang="en-US" sz="4500" b="1">
                <a:latin typeface="Arial" panose="020B0604020202020204" pitchFamily="34" charset="0"/>
                <a:ea typeface="楷体_GB2312" pitchFamily="1" charset="-122"/>
              </a:rPr>
              <a:t>谢</a:t>
            </a:r>
            <a:endParaRPr lang="zh-CN" altLang="en-US" sz="4500" b="1">
              <a:latin typeface="Arial" panose="020B0604020202020204" pitchFamily="34" charset="0"/>
              <a:ea typeface="楷体_GB2312" pitchFamily="1" charset="-122"/>
            </a:endParaRPr>
          </a:p>
          <a:p>
            <a:pPr lvl="0" algn="ctr"/>
            <a:r>
              <a:rPr lang="zh-CN" altLang="en-US" sz="4500" b="1">
                <a:latin typeface="Arial" panose="020B0604020202020204" pitchFamily="34" charset="0"/>
                <a:ea typeface="楷体_GB2312" pitchFamily="1" charset="-122"/>
              </a:rPr>
              <a:t>！</a:t>
            </a:r>
            <a:endParaRPr lang="zh-CN" altLang="en-US" sz="4500" b="1">
              <a:latin typeface="Arial" panose="020B0604020202020204" pitchFamily="34" charset="0"/>
              <a:ea typeface="楷体_GB2312" pitchFamily="1" charset="-122"/>
            </a:endParaRPr>
          </a:p>
        </p:txBody>
      </p:sp>
      <p:sp>
        <p:nvSpPr>
          <p:cNvPr id="1048682" name="Rectangle 3"/>
          <p:cNvSpPr/>
          <p:nvPr/>
        </p:nvSpPr>
        <p:spPr>
          <a:xfrm>
            <a:off x="1142400" y="0"/>
            <a:ext cx="264160" cy="276225"/>
          </a:xfrm>
          <a:prstGeom prst="rect">
            <a:avLst/>
          </a:prstGeom>
          <a:noFill/>
          <a:ln>
            <a:noFill/>
          </a:ln>
        </p:spPr>
        <p:txBody>
          <a:bodyPr vert="horz" wrap="none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青花瓷视频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74374" y="4286047"/>
            <a:ext cx="371540" cy="371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青花瓷视频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4380" y="391160"/>
            <a:ext cx="7635240" cy="4361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showWhenStopped="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00" name="AutoShape 2"/>
          <p:cNvSpPr/>
          <p:nvPr/>
        </p:nvSpPr>
        <p:spPr>
          <a:xfrm>
            <a:off x="1308100" y="386080"/>
            <a:ext cx="6960870" cy="4048760"/>
          </a:xfrm>
          <a:prstGeom prst="roundRect">
            <a:avLst>
              <a:gd name="adj" fmla="val 4329"/>
            </a:avLst>
          </a:prstGeom>
          <a:solidFill>
            <a:schemeClr val="lt1"/>
          </a:solidFill>
          <a:ln w="9525" cap="flat" cmpd="sng">
            <a:solidFill>
              <a:srgbClr val="0033CC">
                <a:alpha val="100000"/>
              </a:srgbClr>
            </a:solidFill>
            <a:prstDash val="solid"/>
            <a:round/>
          </a:ln>
        </p:spPr>
        <p:txBody>
          <a:bodyPr vert="horz" wrap="none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dist">
              <a:lnSpc>
                <a:spcPct val="120000"/>
              </a:lnSpc>
            </a:pPr>
            <a:r>
              <a:rPr lang="zh-CN" altLang="en-US" sz="1500">
                <a:ea typeface="黑体" panose="02010609060101010101" pitchFamily="1" charset="-122"/>
              </a:rPr>
              <a:t>      </a:t>
            </a:r>
            <a:r>
              <a:rPr lang="zh-CN" altLang="en-US" sz="2700">
                <a:ea typeface="黑体" panose="02010609060101010101" pitchFamily="1" charset="-122"/>
              </a:rPr>
              <a:t> </a:t>
            </a:r>
            <a:r>
              <a:rPr lang="zh-CN" altLang="en-US" sz="2700">
                <a:solidFill>
                  <a:srgbClr val="0033CC"/>
                </a:solidFill>
                <a:ea typeface="黑体" panose="02010609060101010101" pitchFamily="1" charset="-122"/>
              </a:rPr>
              <a:t>青花瓷</a:t>
            </a:r>
            <a:r>
              <a:rPr lang="zh-CN" altLang="en-US" sz="1500">
                <a:ea typeface="黑体" panose="02010609060101010101" pitchFamily="1" charset="-122"/>
              </a:rPr>
              <a:t>又称白地青花瓷器，它是用含氧化钴的钴矿为原</a:t>
            </a:r>
            <a:endParaRPr lang="zh-CN" altLang="en-US" sz="1500">
              <a:ea typeface="黑体" panose="02010609060101010101" pitchFamily="1" charset="-122"/>
            </a:endParaRPr>
          </a:p>
          <a:p>
            <a:pPr lvl="0" algn="dist">
              <a:lnSpc>
                <a:spcPct val="120000"/>
              </a:lnSpc>
            </a:pPr>
            <a:r>
              <a:rPr lang="zh-CN" altLang="en-US" sz="1500">
                <a:ea typeface="黑体" panose="02010609060101010101" pitchFamily="1" charset="-122"/>
              </a:rPr>
              <a:t>料，在陶瓷坯体上描绘纹饰，再罩上一层透明釉，经高温还原焰</a:t>
            </a:r>
            <a:endParaRPr lang="zh-CN" altLang="en-US" sz="1500">
              <a:ea typeface="黑体" panose="02010609060101010101" pitchFamily="1" charset="-122"/>
            </a:endParaRPr>
          </a:p>
          <a:p>
            <a:pPr lvl="0" algn="dist">
              <a:lnSpc>
                <a:spcPct val="120000"/>
              </a:lnSpc>
            </a:pPr>
            <a:r>
              <a:rPr lang="zh-CN" altLang="en-US" sz="1500">
                <a:ea typeface="黑体" panose="02010609060101010101" pitchFamily="1" charset="-122"/>
              </a:rPr>
              <a:t>一次烧成。釉下彩的一种。钴料烧成后呈蓝色，</a:t>
            </a:r>
            <a:endParaRPr lang="zh-CN" altLang="en-US" sz="1500">
              <a:ea typeface="黑体" panose="02010609060101010101" pitchFamily="1" charset="-122"/>
            </a:endParaRPr>
          </a:p>
          <a:p>
            <a:pPr lvl="0" algn="dist">
              <a:lnSpc>
                <a:spcPct val="120000"/>
              </a:lnSpc>
            </a:pPr>
            <a:r>
              <a:rPr lang="zh-CN" altLang="en-US" sz="1500">
                <a:ea typeface="黑体" panose="02010609060101010101" pitchFamily="1" charset="-122"/>
              </a:rPr>
              <a:t>具有着色力强、发色鲜艳、烧成率高、呈色稳</a:t>
            </a:r>
            <a:endParaRPr lang="zh-CN" altLang="en-US" sz="1500">
              <a:ea typeface="黑体" panose="02010609060101010101" pitchFamily="1" charset="-122"/>
            </a:endParaRPr>
          </a:p>
          <a:p>
            <a:pPr lvl="0" algn="dist">
              <a:lnSpc>
                <a:spcPct val="120000"/>
              </a:lnSpc>
            </a:pPr>
            <a:r>
              <a:rPr lang="zh-CN" altLang="en-US" sz="1500">
                <a:ea typeface="黑体" panose="02010609060101010101" pitchFamily="1" charset="-122"/>
              </a:rPr>
              <a:t>定的特点。</a:t>
            </a:r>
            <a:endParaRPr lang="zh-CN" altLang="en-US" sz="1500">
              <a:ea typeface="黑体" panose="02010609060101010101" pitchFamily="1" charset="-122"/>
            </a:endParaRPr>
          </a:p>
          <a:p>
            <a:pPr lvl="0" algn="dist">
              <a:lnSpc>
                <a:spcPct val="120000"/>
              </a:lnSpc>
            </a:pPr>
            <a:endParaRPr lang="zh-CN" altLang="en-US" sz="1500">
              <a:ea typeface="黑体" panose="02010609060101010101" pitchFamily="1" charset="-122"/>
            </a:endParaRPr>
          </a:p>
          <a:p>
            <a:pPr lvl="0" algn="dist">
              <a:lnSpc>
                <a:spcPct val="120000"/>
              </a:lnSpc>
            </a:pPr>
            <a:r>
              <a:rPr lang="zh-CN" altLang="en-US" sz="1500">
                <a:ea typeface="黑体" panose="02010609060101010101" pitchFamily="1" charset="-122"/>
              </a:rPr>
              <a:t>       青花是中国瓷器制造技术中的一种工艺手</a:t>
            </a:r>
            <a:endParaRPr lang="zh-CN" altLang="en-US" sz="1500">
              <a:ea typeface="黑体" panose="02010609060101010101" pitchFamily="1" charset="-122"/>
            </a:endParaRPr>
          </a:p>
          <a:p>
            <a:pPr lvl="0" algn="dist">
              <a:lnSpc>
                <a:spcPct val="120000"/>
              </a:lnSpc>
            </a:pPr>
            <a:r>
              <a:rPr lang="zh-CN" altLang="en-US" sz="1500">
                <a:ea typeface="黑体" panose="02010609060101010101" pitchFamily="1" charset="-122"/>
              </a:rPr>
              <a:t>法，原始青花于唐宋已见端倪，元代景德镇湖</a:t>
            </a:r>
            <a:endParaRPr lang="zh-CN" altLang="en-US" sz="1500">
              <a:ea typeface="黑体" panose="02010609060101010101" pitchFamily="1" charset="-122"/>
            </a:endParaRPr>
          </a:p>
          <a:p>
            <a:pPr lvl="0" algn="dist">
              <a:lnSpc>
                <a:spcPct val="120000"/>
              </a:lnSpc>
            </a:pPr>
            <a:r>
              <a:rPr lang="zh-CN" altLang="en-US" sz="1500">
                <a:ea typeface="黑体" panose="02010609060101010101" pitchFamily="1" charset="-122"/>
              </a:rPr>
              <a:t>田窑出现成熟青花。今以景德镇出产的最为著</a:t>
            </a:r>
            <a:endParaRPr lang="zh-CN" altLang="en-US" sz="1500">
              <a:ea typeface="黑体" panose="02010609060101010101" pitchFamily="1" charset="-122"/>
            </a:endParaRPr>
          </a:p>
          <a:p>
            <a:pPr lvl="0" algn="dist">
              <a:lnSpc>
                <a:spcPct val="120000"/>
              </a:lnSpc>
            </a:pPr>
            <a:r>
              <a:rPr lang="zh-CN" altLang="en-US" sz="1500">
                <a:ea typeface="黑体" panose="02010609060101010101" pitchFamily="1" charset="-122"/>
              </a:rPr>
              <a:t>名。</a:t>
            </a:r>
            <a:endParaRPr lang="zh-CN" altLang="en-US" sz="1500">
              <a:ea typeface="黑体" panose="02010609060101010101" pitchFamily="1" charset="-122"/>
            </a:endParaRPr>
          </a:p>
        </p:txBody>
      </p:sp>
      <p:sp>
        <p:nvSpPr>
          <p:cNvPr id="1048601" name="Rectangle 3"/>
          <p:cNvSpPr/>
          <p:nvPr>
            <p:ph type="title" idx="4294967295"/>
          </p:nvPr>
        </p:nvSpPr>
        <p:spPr>
          <a:xfrm>
            <a:off x="2371340" y="527539"/>
            <a:ext cx="4880035" cy="453707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ctr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400" u="none" baseline="0">
                <a:solidFill>
                  <a:schemeClr val="l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hangingPunct="1"/>
            <a:r>
              <a:rPr lang="zh-CN" altLang="en-US">
                <a:solidFill>
                  <a:srgbClr val="6699FF"/>
                </a:solidFill>
                <a:ea typeface="方正兰亭粗黑简体" charset="-122"/>
              </a:rPr>
              <a:t>简   介</a:t>
            </a:r>
            <a:endParaRPr lang="zh-CN" altLang="en-US">
              <a:solidFill>
                <a:srgbClr val="6699FF"/>
              </a:solidFill>
              <a:ea typeface="方正兰亭粗黑简体" charset="-122"/>
            </a:endParaRPr>
          </a:p>
        </p:txBody>
      </p:sp>
      <p:pic>
        <p:nvPicPr>
          <p:cNvPr id="2097155" name="图片 6148" descr="01300000342361125420618936622_s"/>
          <p:cNvPicPr/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6162953" y="1955348"/>
            <a:ext cx="1421855" cy="2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4" descr="花纹"/>
          <p:cNvPicPr/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" y="3202887"/>
            <a:ext cx="1451625" cy="194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02" name="Rectangle 2"/>
          <p:cNvSpPr/>
          <p:nvPr>
            <p:ph type="title" idx="4294967295"/>
          </p:nvPr>
        </p:nvSpPr>
        <p:spPr>
          <a:xfrm>
            <a:off x="1895007" y="633523"/>
            <a:ext cx="4880035" cy="453707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ctr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400" u="none" baseline="0">
                <a:solidFill>
                  <a:schemeClr val="l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hangingPunct="1"/>
            <a:r>
              <a:rPr lang="zh-CN" altLang="en-US">
                <a:solidFill>
                  <a:srgbClr val="3399FF"/>
                </a:solidFill>
                <a:latin typeface="方正粗倩简体" charset="-122"/>
                <a:ea typeface="方正粗倩简体" charset="-122"/>
              </a:rPr>
              <a:t>思 索 探 究</a:t>
            </a:r>
            <a:r>
              <a:rPr lang="zh-CN" altLang="en-US">
                <a:latin typeface="方正粗倩简体" charset="-122"/>
                <a:ea typeface="方正粗倩简体" charset="-122"/>
              </a:rPr>
              <a:t> </a:t>
            </a:r>
            <a:endParaRPr lang="zh-CN" altLang="en-US">
              <a:latin typeface="方正粗倩简体" charset="-122"/>
              <a:ea typeface="方正粗倩简体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 rot="0">
            <a:off x="1606825" y="1355168"/>
            <a:ext cx="6201860" cy="538257"/>
            <a:chOff x="0" y="0"/>
            <a:chExt cx="2932" cy="452"/>
          </a:xfrm>
        </p:grpSpPr>
        <p:sp>
          <p:nvSpPr>
            <p:cNvPr id="1048603" name="Line 4"/>
            <p:cNvSpPr/>
            <p:nvPr/>
          </p:nvSpPr>
          <p:spPr>
            <a:xfrm>
              <a:off x="154" y="372"/>
              <a:ext cx="2568" cy="0"/>
            </a:xfrm>
            <a:prstGeom prst="line">
              <a:avLst/>
            </a:prstGeom>
            <a:noFill/>
            <a:ln w="9525" cap="flat" cmpd="sng">
              <a:solidFill>
                <a:srgbClr val="0033CC">
                  <a:alpha val="100000"/>
                </a:srgbClr>
              </a:solidFill>
              <a:prstDash val="solid"/>
              <a:round/>
            </a:ln>
          </p:spPr>
        </p:sp>
        <p:pic>
          <p:nvPicPr>
            <p:cNvPr id="2097156" name="Picture 5" descr="小花纹"/>
            <p:cNvPicPr/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6000"/>
            </a:blip>
            <a:srcRect/>
            <a:stretch>
              <a:fillRect/>
            </a:stretch>
          </p:blipFill>
          <p:spPr>
            <a:xfrm rot="2103816" flipH="1">
              <a:off x="2650" y="0"/>
              <a:ext cx="282" cy="39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" name="组合 40"/>
            <p:cNvGrpSpPr/>
            <p:nvPr/>
          </p:nvGrpSpPr>
          <p:grpSpPr>
            <a:xfrm rot="0">
              <a:off x="0" y="246"/>
              <a:ext cx="199" cy="206"/>
              <a:chOff x="0" y="0"/>
              <a:chExt cx="341" cy="341"/>
            </a:xfrm>
          </p:grpSpPr>
          <p:sp>
            <p:nvSpPr>
              <p:cNvPr id="1048604" name="Oval 7"/>
              <p:cNvSpPr/>
              <p:nvPr/>
            </p:nvSpPr>
            <p:spPr>
              <a:xfrm>
                <a:off x="0" y="0"/>
                <a:ext cx="341" cy="341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  <p:sp>
            <p:nvSpPr>
              <p:cNvPr id="1048605" name="Oval 8"/>
              <p:cNvSpPr/>
              <p:nvPr/>
            </p:nvSpPr>
            <p:spPr>
              <a:xfrm>
                <a:off x="36" y="37"/>
                <a:ext cx="265" cy="265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  <p:sp>
            <p:nvSpPr>
              <p:cNvPr id="1048606" name="Oval 9"/>
              <p:cNvSpPr/>
              <p:nvPr/>
            </p:nvSpPr>
            <p:spPr>
              <a:xfrm>
                <a:off x="73" y="74"/>
                <a:ext cx="189" cy="18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  <p:sp>
            <p:nvSpPr>
              <p:cNvPr id="1048607" name="Oval 10"/>
              <p:cNvSpPr/>
              <p:nvPr/>
            </p:nvSpPr>
            <p:spPr>
              <a:xfrm>
                <a:off x="111" y="110"/>
                <a:ext cx="114" cy="114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</p:grpSp>
      </p:grpSp>
      <p:sp>
        <p:nvSpPr>
          <p:cNvPr id="1048608" name="Text Box 11"/>
          <p:cNvSpPr txBox="1"/>
          <p:nvPr/>
        </p:nvSpPr>
        <p:spPr>
          <a:xfrm>
            <a:off x="1990273" y="1387320"/>
            <a:ext cx="2314980" cy="345440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>
                <a:ea typeface="黑体" panose="02010609060101010101" pitchFamily="1" charset="-122"/>
              </a:rPr>
              <a:t>1.</a:t>
            </a:r>
            <a:r>
              <a:rPr lang="en-US" altLang="zh-CN">
                <a:ea typeface="黑体" panose="02010609060101010101" pitchFamily="1" charset="-122"/>
              </a:rPr>
              <a:t>认识各部位名称</a:t>
            </a:r>
            <a:r>
              <a:rPr lang="zh-CN" altLang="en-US">
                <a:ea typeface="黑体" panose="02010609060101010101" pitchFamily="1" charset="-122"/>
              </a:rPr>
              <a:t>？</a:t>
            </a:r>
            <a:endParaRPr lang="zh-CN" altLang="en-US">
              <a:ea typeface="黑体" panose="02010609060101010101" pitchFamily="1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 rot="0">
            <a:off x="1579436" y="1898188"/>
            <a:ext cx="6276882" cy="538257"/>
            <a:chOff x="0" y="0"/>
            <a:chExt cx="2932" cy="452"/>
          </a:xfrm>
        </p:grpSpPr>
        <p:sp>
          <p:nvSpPr>
            <p:cNvPr id="1048609" name="Line 13"/>
            <p:cNvSpPr/>
            <p:nvPr/>
          </p:nvSpPr>
          <p:spPr>
            <a:xfrm>
              <a:off x="154" y="372"/>
              <a:ext cx="2568" cy="0"/>
            </a:xfrm>
            <a:prstGeom prst="line">
              <a:avLst/>
            </a:prstGeom>
            <a:noFill/>
            <a:ln w="9525" cap="flat" cmpd="sng">
              <a:solidFill>
                <a:srgbClr val="0033CC">
                  <a:alpha val="100000"/>
                </a:srgbClr>
              </a:solidFill>
              <a:prstDash val="solid"/>
              <a:round/>
            </a:ln>
          </p:spPr>
        </p:sp>
        <p:pic>
          <p:nvPicPr>
            <p:cNvPr id="2097157" name="Picture 14" descr="小花纹"/>
            <p:cNvPicPr/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6000"/>
            </a:blip>
            <a:srcRect/>
            <a:stretch>
              <a:fillRect/>
            </a:stretch>
          </p:blipFill>
          <p:spPr>
            <a:xfrm rot="2103816" flipH="1">
              <a:off x="2650" y="0"/>
              <a:ext cx="282" cy="39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组合 42"/>
            <p:cNvGrpSpPr/>
            <p:nvPr/>
          </p:nvGrpSpPr>
          <p:grpSpPr>
            <a:xfrm rot="0">
              <a:off x="0" y="246"/>
              <a:ext cx="199" cy="206"/>
              <a:chOff x="0" y="0"/>
              <a:chExt cx="341" cy="341"/>
            </a:xfrm>
          </p:grpSpPr>
          <p:sp>
            <p:nvSpPr>
              <p:cNvPr id="1048610" name="Oval 16"/>
              <p:cNvSpPr/>
              <p:nvPr/>
            </p:nvSpPr>
            <p:spPr>
              <a:xfrm>
                <a:off x="0" y="0"/>
                <a:ext cx="341" cy="341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  <p:sp>
            <p:nvSpPr>
              <p:cNvPr id="1048611" name="Oval 17"/>
              <p:cNvSpPr/>
              <p:nvPr/>
            </p:nvSpPr>
            <p:spPr>
              <a:xfrm>
                <a:off x="36" y="37"/>
                <a:ext cx="265" cy="265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  <p:sp>
            <p:nvSpPr>
              <p:cNvPr id="1048612" name="Oval 18"/>
              <p:cNvSpPr/>
              <p:nvPr/>
            </p:nvSpPr>
            <p:spPr>
              <a:xfrm>
                <a:off x="73" y="74"/>
                <a:ext cx="189" cy="18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  <p:sp>
            <p:nvSpPr>
              <p:cNvPr id="1048613" name="Oval 19"/>
              <p:cNvSpPr/>
              <p:nvPr/>
            </p:nvSpPr>
            <p:spPr>
              <a:xfrm>
                <a:off x="111" y="110"/>
                <a:ext cx="114" cy="114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</p:grpSp>
      </p:grpSp>
      <p:sp>
        <p:nvSpPr>
          <p:cNvPr id="1048614" name="Text Box 20"/>
          <p:cNvSpPr txBox="1"/>
          <p:nvPr/>
        </p:nvSpPr>
        <p:spPr>
          <a:xfrm>
            <a:off x="1945022" y="1864845"/>
            <a:ext cx="2388812" cy="345440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>
                <a:ea typeface="黑体" panose="02010609060101010101" pitchFamily="1" charset="-122"/>
              </a:rPr>
              <a:t> 2.</a:t>
            </a:r>
            <a:r>
              <a:rPr lang="en-US" altLang="zh-CN">
                <a:ea typeface="黑体" panose="02010609060101010101" pitchFamily="1" charset="-122"/>
              </a:rPr>
              <a:t>瓶上有什么颜色？</a:t>
            </a:r>
            <a:endParaRPr lang="en-US" altLang="zh-CN">
              <a:ea typeface="黑体" panose="02010609060101010101" pitchFamily="1" charset="-122"/>
            </a:endParaRPr>
          </a:p>
        </p:txBody>
      </p:sp>
      <p:pic>
        <p:nvPicPr>
          <p:cNvPr id="2097158" name="图片 7188" descr="t012ad4a27f75a12a41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399629" y="488242"/>
            <a:ext cx="901460" cy="900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组合 43"/>
          <p:cNvGrpSpPr/>
          <p:nvPr/>
        </p:nvGrpSpPr>
        <p:grpSpPr>
          <a:xfrm rot="0">
            <a:off x="1578245" y="2507895"/>
            <a:ext cx="6249493" cy="538257"/>
            <a:chOff x="0" y="0"/>
            <a:chExt cx="2932" cy="452"/>
          </a:xfrm>
        </p:grpSpPr>
        <p:sp>
          <p:nvSpPr>
            <p:cNvPr id="1048615" name="Line 22"/>
            <p:cNvSpPr/>
            <p:nvPr/>
          </p:nvSpPr>
          <p:spPr>
            <a:xfrm>
              <a:off x="154" y="372"/>
              <a:ext cx="2568" cy="0"/>
            </a:xfrm>
            <a:prstGeom prst="line">
              <a:avLst/>
            </a:prstGeom>
            <a:noFill/>
            <a:ln w="9525" cap="flat" cmpd="sng">
              <a:solidFill>
                <a:srgbClr val="0033CC">
                  <a:alpha val="100000"/>
                </a:srgbClr>
              </a:solidFill>
              <a:prstDash val="solid"/>
              <a:round/>
            </a:ln>
          </p:spPr>
        </p:sp>
        <p:pic>
          <p:nvPicPr>
            <p:cNvPr id="2097159" name="Picture 23" descr="小花纹"/>
            <p:cNvPicPr/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6000"/>
            </a:blip>
            <a:srcRect/>
            <a:stretch>
              <a:fillRect/>
            </a:stretch>
          </p:blipFill>
          <p:spPr>
            <a:xfrm rot="2103816" flipH="1">
              <a:off x="2650" y="0"/>
              <a:ext cx="282" cy="39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组合 44"/>
            <p:cNvGrpSpPr/>
            <p:nvPr/>
          </p:nvGrpSpPr>
          <p:grpSpPr>
            <a:xfrm rot="0">
              <a:off x="0" y="246"/>
              <a:ext cx="199" cy="206"/>
              <a:chOff x="0" y="0"/>
              <a:chExt cx="341" cy="341"/>
            </a:xfrm>
          </p:grpSpPr>
          <p:sp>
            <p:nvSpPr>
              <p:cNvPr id="1048616" name="Oval 25"/>
              <p:cNvSpPr/>
              <p:nvPr/>
            </p:nvSpPr>
            <p:spPr>
              <a:xfrm>
                <a:off x="0" y="0"/>
                <a:ext cx="341" cy="341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  <p:sp>
            <p:nvSpPr>
              <p:cNvPr id="1048617" name="Oval 26"/>
              <p:cNvSpPr/>
              <p:nvPr/>
            </p:nvSpPr>
            <p:spPr>
              <a:xfrm>
                <a:off x="36" y="37"/>
                <a:ext cx="265" cy="265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  <p:sp>
            <p:nvSpPr>
              <p:cNvPr id="1048618" name="Oval 27"/>
              <p:cNvSpPr/>
              <p:nvPr/>
            </p:nvSpPr>
            <p:spPr>
              <a:xfrm>
                <a:off x="73" y="74"/>
                <a:ext cx="189" cy="18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  <p:sp>
            <p:nvSpPr>
              <p:cNvPr id="1048619" name="Oval 28"/>
              <p:cNvSpPr/>
              <p:nvPr/>
            </p:nvSpPr>
            <p:spPr>
              <a:xfrm>
                <a:off x="111" y="110"/>
                <a:ext cx="114" cy="114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</a:ln>
            </p:spPr>
            <p:txBody>
              <a:bodyPr vert="horz" wrap="none" lIns="68591" tIns="34295" rIns="68591" bIns="34295" anchor="ctr"/>
              <a:lstStyle>
                <a:lvl1pPr marL="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800" u="none" baseline="0">
                    <a:solidFill>
                      <a:schemeClr val="dk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en-US" sz="1350"/>
              </a:p>
            </p:txBody>
          </p:sp>
        </p:grpSp>
      </p:grpSp>
      <p:sp>
        <p:nvSpPr>
          <p:cNvPr id="1048620" name="Text Box 29"/>
          <p:cNvSpPr txBox="1"/>
          <p:nvPr/>
        </p:nvSpPr>
        <p:spPr>
          <a:xfrm>
            <a:off x="2009327" y="2616260"/>
            <a:ext cx="2631742" cy="345440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>
                <a:ea typeface="黑体" panose="02010609060101010101" pitchFamily="1" charset="-122"/>
              </a:rPr>
              <a:t>3</a:t>
            </a:r>
            <a:r>
              <a:rPr lang="en-US" altLang="zh-CN">
                <a:ea typeface="黑体" panose="02010609060101010101" pitchFamily="1" charset="-122"/>
              </a:rPr>
              <a:t>.看看上面有什么？</a:t>
            </a:r>
            <a:endParaRPr lang="en-US" altLang="zh-CN">
              <a:ea typeface="黑体" panose="02010609060101010101" pitchFamily="1" charset="-122"/>
            </a:endParaRPr>
          </a:p>
        </p:txBody>
      </p:sp>
      <p:sp>
        <p:nvSpPr>
          <p:cNvPr id="1048621" name="Text Box 11"/>
          <p:cNvSpPr txBox="1"/>
          <p:nvPr/>
        </p:nvSpPr>
        <p:spPr>
          <a:xfrm>
            <a:off x="4213559" y="1378985"/>
            <a:ext cx="2996137" cy="345440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>
                <a:solidFill>
                  <a:srgbClr val="FF0000"/>
                </a:solidFill>
                <a:ea typeface="黑体" panose="02010609060101010101" pitchFamily="1" charset="-122"/>
              </a:rPr>
              <a:t>瓶口、瓶颈、瓶身、瓶底</a:t>
            </a:r>
            <a:endParaRPr lang="zh-CN" altLang="en-US">
              <a:solidFill>
                <a:srgbClr val="FF0000"/>
              </a:solidFill>
              <a:ea typeface="黑体" panose="02010609060101010101" pitchFamily="1" charset="-122"/>
            </a:endParaRPr>
          </a:p>
        </p:txBody>
      </p:sp>
      <p:sp>
        <p:nvSpPr>
          <p:cNvPr id="1048622" name="Text Box 11"/>
          <p:cNvSpPr txBox="1"/>
          <p:nvPr/>
        </p:nvSpPr>
        <p:spPr>
          <a:xfrm>
            <a:off x="4211177" y="1855318"/>
            <a:ext cx="3514149" cy="345440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>
                <a:solidFill>
                  <a:srgbClr val="008000"/>
                </a:solidFill>
                <a:ea typeface="黑体" panose="02010609060101010101" pitchFamily="1" charset="-122"/>
              </a:rPr>
              <a:t>（白色和蓝色）蓝色也叫青色</a:t>
            </a:r>
            <a:endParaRPr lang="zh-CN" altLang="en-US">
              <a:solidFill>
                <a:srgbClr val="008000"/>
              </a:solidFill>
              <a:ea typeface="黑体" panose="02010609060101010101" pitchFamily="1" charset="-122"/>
            </a:endParaRPr>
          </a:p>
        </p:txBody>
      </p:sp>
      <p:sp>
        <p:nvSpPr>
          <p:cNvPr id="1048623" name="Text Box 11"/>
          <p:cNvSpPr txBox="1"/>
          <p:nvPr/>
        </p:nvSpPr>
        <p:spPr>
          <a:xfrm>
            <a:off x="4209987" y="2569818"/>
            <a:ext cx="2996137" cy="345440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>
                <a:solidFill>
                  <a:srgbClr val="0066FF"/>
                </a:solidFill>
                <a:ea typeface="黑体" panose="02010609060101010101" pitchFamily="1" charset="-122"/>
              </a:rPr>
              <a:t>   青色花纹和图案</a:t>
            </a:r>
            <a:endParaRPr lang="zh-CN" altLang="en-US">
              <a:solidFill>
                <a:srgbClr val="0066FF"/>
              </a:solidFill>
              <a:ea typeface="黑体" panose="02010609060101010101" pitchFamily="1" charset="-122"/>
            </a:endParaRPr>
          </a:p>
        </p:txBody>
      </p:sp>
      <p:pic>
        <p:nvPicPr>
          <p:cNvPr id="2097160" name="图片 7201" descr="101053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728299" y="3027098"/>
            <a:ext cx="1303962" cy="175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1" name="图片 7202" descr="112_P_13372731825249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384439" y="3178334"/>
            <a:ext cx="1508785" cy="150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2" name="图片 7203" descr="Gucn_20120511227256201359Pic3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936095" y="3100930"/>
            <a:ext cx="1755288" cy="1756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8623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623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1" grpId="2"/>
      <p:bldP spid="1048621" grpId="3"/>
      <p:bldP spid="1048621" grpId="4"/>
      <p:bldP spid="1048621" grpId="5"/>
      <p:bldP spid="1048621" grpId="6"/>
      <p:bldP spid="1048622" grpId="2"/>
      <p:bldP spid="1048622" grpId="3"/>
      <p:bldP spid="1048622" grpId="4"/>
      <p:bldP spid="1048622" grpId="5"/>
      <p:bldP spid="1048622" grpId="6"/>
      <p:bldP spid="1048623" grpId="2"/>
      <p:bldP spid="1048623" grpId="3"/>
      <p:bldP spid="1048623" grpId="4"/>
      <p:bldP spid="1048623" grpId="5"/>
      <p:bldP spid="1048623" grpId="7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24" name="AutoShape 2"/>
          <p:cNvSpPr/>
          <p:nvPr/>
        </p:nvSpPr>
        <p:spPr>
          <a:xfrm>
            <a:off x="1363895" y="1056269"/>
            <a:ext cx="6304271" cy="3853537"/>
          </a:xfrm>
          <a:prstGeom prst="roundRect">
            <a:avLst>
              <a:gd name="adj" fmla="val 4329"/>
            </a:avLst>
          </a:prstGeom>
          <a:solidFill>
            <a:schemeClr val="lt1"/>
          </a:solidFill>
          <a:ln w="9525" cap="flat" cmpd="sng">
            <a:solidFill>
              <a:srgbClr val="0033CC">
                <a:alpha val="100000"/>
              </a:srgbClr>
            </a:solidFill>
            <a:prstDash val="solid"/>
            <a:round/>
          </a:ln>
        </p:spPr>
        <p:txBody>
          <a:bodyPr vert="horz" wrap="none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sp>
        <p:nvSpPr>
          <p:cNvPr id="1048625" name="Rectangle 3"/>
          <p:cNvSpPr/>
          <p:nvPr>
            <p:ph type="title" idx="4294967295"/>
          </p:nvPr>
        </p:nvSpPr>
        <p:spPr>
          <a:xfrm>
            <a:off x="2216785" y="327660"/>
            <a:ext cx="4894580" cy="582930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ctr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400" u="none" baseline="0">
                <a:solidFill>
                  <a:schemeClr val="l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hangingPunct="1"/>
            <a:r>
              <a:rPr lang="zh-CN" altLang="en-US">
                <a:solidFill>
                  <a:srgbClr val="6699FF"/>
                </a:solidFill>
                <a:ea typeface="方正大标宋简体" charset="-122"/>
              </a:rPr>
              <a:t>  </a:t>
            </a:r>
            <a:r>
              <a:rPr lang="en-US" altLang="zh-CN">
                <a:solidFill>
                  <a:srgbClr val="6699FF"/>
                </a:solidFill>
                <a:ea typeface="方正大标宋简体" charset="-122"/>
              </a:rPr>
              <a:t>欣</a:t>
            </a:r>
            <a:r>
              <a:rPr lang="zh-CN" altLang="en-US">
                <a:solidFill>
                  <a:srgbClr val="6699FF"/>
                </a:solidFill>
                <a:ea typeface="方正大标宋简体" charset="-122"/>
              </a:rPr>
              <a:t> </a:t>
            </a:r>
            <a:r>
              <a:rPr lang="en-US" altLang="zh-CN">
                <a:solidFill>
                  <a:srgbClr val="6699FF"/>
                </a:solidFill>
                <a:ea typeface="方正大标宋简体" charset="-122"/>
              </a:rPr>
              <a:t>赏</a:t>
            </a:r>
            <a:r>
              <a:rPr lang="zh-CN" altLang="en-US">
                <a:solidFill>
                  <a:srgbClr val="6699FF"/>
                </a:solidFill>
                <a:ea typeface="方正大标宋简体" charset="-122"/>
              </a:rPr>
              <a:t> 感 知—— </a:t>
            </a:r>
            <a:r>
              <a:rPr lang="zh-CN" altLang="en-US" sz="2400">
                <a:solidFill>
                  <a:srgbClr val="3399FF"/>
                </a:solidFill>
                <a:ea typeface="方正大标宋简体" charset="-122"/>
              </a:rPr>
              <a:t>花纹和色彩</a:t>
            </a:r>
            <a:endParaRPr lang="zh-CN" altLang="en-US" sz="2400">
              <a:solidFill>
                <a:srgbClr val="3399FF"/>
              </a:solidFill>
              <a:ea typeface="方正大标宋简体" charset="-122"/>
            </a:endParaRPr>
          </a:p>
        </p:txBody>
      </p:sp>
      <p:sp>
        <p:nvSpPr>
          <p:cNvPr id="1048626" name="文本框 8196"/>
          <p:cNvSpPr txBox="1"/>
          <p:nvPr/>
        </p:nvSpPr>
        <p:spPr>
          <a:xfrm>
            <a:off x="4745862" y="1205123"/>
            <a:ext cx="3092594" cy="807085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2400">
                <a:solidFill>
                  <a:srgbClr val="008000"/>
                </a:solidFill>
                <a:latin typeface="宋体" panose="02010600030101010101" pitchFamily="2" charset="-122"/>
                <a:ea typeface="黑体" panose="02010609060101010101" pitchFamily="1" charset="-122"/>
                <a:sym typeface="宋体" panose="02010600030101010101" pitchFamily="2" charset="-122"/>
              </a:rPr>
              <a:t>感受青花瓷瓶的</a:t>
            </a:r>
            <a:r>
              <a:rPr lang="zh-CN" altLang="en-US" sz="2400">
                <a:solidFill>
                  <a:srgbClr val="666666"/>
                </a:solidFill>
                <a:latin typeface="宋体" panose="02010600030101010101" pitchFamily="2" charset="-122"/>
                <a:ea typeface="黑体" panose="02010609060101010101" pitchFamily="1" charset="-122"/>
                <a:sym typeface="宋体" panose="02010600030101010101" pitchFamily="2" charset="-122"/>
              </a:rPr>
              <a:t>    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黑体" panose="02010609060101010101" pitchFamily="1" charset="-122"/>
                <a:sym typeface="宋体" panose="02010600030101010101" pitchFamily="2" charset="-122"/>
              </a:rPr>
              <a:t>花纹美</a:t>
            </a:r>
            <a:endParaRPr lang="zh-CN" altLang="en-US" sz="2400">
              <a:solidFill>
                <a:srgbClr val="FF0000"/>
              </a:solidFill>
              <a:latin typeface="宋体" panose="02010600030101010101" pitchFamily="2" charset="-122"/>
              <a:ea typeface="黑体" panose="02010609060101010101" pitchFamily="1" charset="-122"/>
              <a:sym typeface="宋体" panose="02010600030101010101" pitchFamily="2" charset="-122"/>
            </a:endParaRPr>
          </a:p>
        </p:txBody>
      </p:sp>
      <p:pic>
        <p:nvPicPr>
          <p:cNvPr id="2097164" name="图片 8197" descr="QQ图片20131120210757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441299" y="1158680"/>
            <a:ext cx="3027098" cy="197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5" name="图片 8198" descr="QQ图片2013112021085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95847" y="2703192"/>
            <a:ext cx="2923495" cy="196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4" name="Picture 4" descr="花纹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" y="3202887"/>
            <a:ext cx="1451625" cy="194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27" name="文本框 9218"/>
          <p:cNvSpPr txBox="1"/>
          <p:nvPr/>
        </p:nvSpPr>
        <p:spPr>
          <a:xfrm>
            <a:off x="5159080" y="933613"/>
            <a:ext cx="2735344" cy="807085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2400">
                <a:solidFill>
                  <a:srgbClr val="008000"/>
                </a:solidFill>
                <a:latin typeface="宋体" panose="02010600030101010101" pitchFamily="2" charset="-122"/>
                <a:ea typeface="黑体" panose="02010609060101010101" pitchFamily="1" charset="-122"/>
                <a:sym typeface="宋体" panose="02010600030101010101" pitchFamily="2" charset="-122"/>
              </a:rPr>
              <a:t>感受青花瓷瓶的</a:t>
            </a:r>
            <a:r>
              <a:rPr lang="zh-CN" altLang="en-US" sz="2400">
                <a:solidFill>
                  <a:srgbClr val="666666"/>
                </a:solidFill>
                <a:latin typeface="宋体" panose="02010600030101010101" pitchFamily="2" charset="-122"/>
                <a:ea typeface="黑体" panose="02010609060101010101" pitchFamily="1" charset="-122"/>
                <a:sym typeface="宋体" panose="02010600030101010101" pitchFamily="2" charset="-122"/>
              </a:rPr>
              <a:t>    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黑体" panose="02010609060101010101" pitchFamily="1" charset="-122"/>
                <a:sym typeface="宋体" panose="02010600030101010101" pitchFamily="2" charset="-122"/>
              </a:rPr>
              <a:t>色彩美</a:t>
            </a:r>
            <a:endParaRPr lang="zh-CN" altLang="en-US" sz="2400">
              <a:solidFill>
                <a:srgbClr val="FF0000"/>
              </a:solidFill>
              <a:latin typeface="宋体" panose="02010600030101010101" pitchFamily="2" charset="-122"/>
              <a:ea typeface="黑体" panose="02010609060101010101" pitchFamily="1" charset="-122"/>
              <a:sym typeface="宋体" panose="02010600030101010101" pitchFamily="2" charset="-122"/>
            </a:endParaRPr>
          </a:p>
        </p:txBody>
      </p:sp>
      <p:pic>
        <p:nvPicPr>
          <p:cNvPr id="2097167" name="图片 9219" descr="2820104_163829235170_2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931632" y="2110157"/>
            <a:ext cx="2579345" cy="258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8" name="图片 9220" descr="2820104_203202405148_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71070" y="881217"/>
            <a:ext cx="3354577" cy="192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9" name="图片 9221" descr="2820104_210520589101_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68958" y="2927068"/>
            <a:ext cx="2460262" cy="178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4" name="Picture 4" descr="花纹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" y="3202887"/>
            <a:ext cx="1451625" cy="194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9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09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28" name="Rectangle 2"/>
          <p:cNvSpPr/>
          <p:nvPr>
            <p:ph type="title" idx="4294967295"/>
          </p:nvPr>
        </p:nvSpPr>
        <p:spPr>
          <a:xfrm>
            <a:off x="2212959" y="493005"/>
            <a:ext cx="4880035" cy="452517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ctr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400" u="none" baseline="0">
                <a:solidFill>
                  <a:schemeClr val="l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hangingPunct="1"/>
            <a:r>
              <a:rPr lang="zh-CN" altLang="en-US" sz="3600">
                <a:solidFill>
                  <a:srgbClr val="3399FF"/>
                </a:solidFill>
                <a:ea typeface="方正大标宋简体" charset="-122"/>
              </a:rPr>
              <a:t>大 胆 创 作</a:t>
            </a:r>
            <a:endParaRPr lang="zh-CN" altLang="en-US" sz="3600">
              <a:solidFill>
                <a:srgbClr val="3399FF"/>
              </a:solidFill>
              <a:ea typeface="方正大标宋简体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 rot="0" flipH="1">
            <a:off x="59690" y="1014730"/>
            <a:ext cx="7656195" cy="3859530"/>
            <a:chOff x="0" y="0"/>
            <a:chExt cx="4367" cy="1332"/>
          </a:xfrm>
        </p:grpSpPr>
        <p:grpSp>
          <p:nvGrpSpPr>
            <p:cNvPr id="50" name="组合 49"/>
            <p:cNvGrpSpPr/>
            <p:nvPr/>
          </p:nvGrpSpPr>
          <p:grpSpPr>
            <a:xfrm rot="16200000">
              <a:off x="3253" y="219"/>
              <a:ext cx="1332" cy="881"/>
              <a:chOff x="0" y="0"/>
              <a:chExt cx="1962" cy="1393"/>
            </a:xfrm>
          </p:grpSpPr>
          <p:pic>
            <p:nvPicPr>
              <p:cNvPr id="2097170" name="Picture 11" descr="未标题-1"/>
              <p:cNvPicPr/>
              <p:nvPr/>
            </p:nvPicPr>
            <p:blipFill>
              <a:blip r:embed="rId1"/>
              <a:srcRect/>
              <a:stretch>
                <a:fillRect/>
              </a:stretch>
            </p:blipFill>
            <p:spPr>
              <a:xfrm>
                <a:off x="0" y="0"/>
                <a:ext cx="1038" cy="13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7171" name="Picture 12" descr="未标题-1"/>
              <p:cNvPicPr/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 flipH="1">
                <a:off x="915" y="13"/>
                <a:ext cx="1047" cy="13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48629" name="Rectangle 13"/>
            <p:cNvSpPr/>
            <p:nvPr/>
          </p:nvSpPr>
          <p:spPr>
            <a:xfrm>
              <a:off x="3905" y="392"/>
              <a:ext cx="265" cy="57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8591" tIns="34295" rIns="68591" bIns="34295" anchor="ctr"/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/>
              <a:r>
                <a:rPr lang="zh-CN" altLang="en-US" sz="2400" b="1">
                  <a:solidFill>
                    <a:srgbClr val="FF0000"/>
                  </a:solidFill>
                  <a:ea typeface="方正兰亭粗黑简体" charset="-122"/>
                </a:rPr>
                <a:t>造 型</a:t>
              </a:r>
              <a:endParaRPr lang="zh-CN" altLang="en-US" sz="2400" b="1">
                <a:solidFill>
                  <a:srgbClr val="FF0000"/>
                </a:solidFill>
                <a:ea typeface="方正兰亭粗黑简体" charset="-122"/>
              </a:endParaRPr>
            </a:p>
          </p:txBody>
        </p:sp>
        <p:sp>
          <p:nvSpPr>
            <p:cNvPr id="1048630" name="AutoShape 14"/>
            <p:cNvSpPr/>
            <p:nvPr/>
          </p:nvSpPr>
          <p:spPr>
            <a:xfrm>
              <a:off x="0" y="118"/>
              <a:ext cx="3493" cy="1124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39000"/>
              </a:schemeClr>
            </a:solidFill>
            <a:ln w="9525" cap="flat" cmpd="sng">
              <a:solidFill>
                <a:srgbClr val="0033CC">
                  <a:alpha val="100000"/>
                </a:srgbClr>
              </a:solidFill>
              <a:prstDash val="solid"/>
              <a:round/>
            </a:ln>
          </p:spPr>
          <p:txBody>
            <a:bodyPr vert="horz" wrap="none" lIns="68591" tIns="34295" rIns="68591" bIns="34295" anchor="ctr"/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/>
            </a:p>
          </p:txBody>
        </p:sp>
      </p:grpSp>
      <p:pic>
        <p:nvPicPr>
          <p:cNvPr id="2097172" name="图片 10248" descr="青花瓷造型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811020" y="1742440"/>
            <a:ext cx="5754370" cy="244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青花瓷视频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690" y="44005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209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87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31" name="Rectangle 2"/>
          <p:cNvSpPr/>
          <p:nvPr>
            <p:ph type="title" idx="4294967295"/>
          </p:nvPr>
        </p:nvSpPr>
        <p:spPr>
          <a:xfrm>
            <a:off x="2212959" y="493005"/>
            <a:ext cx="4880035" cy="452517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ctr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400" u="none" baseline="0">
                <a:solidFill>
                  <a:schemeClr val="l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hangingPunct="1"/>
            <a:r>
              <a:rPr lang="zh-CN" altLang="en-US" sz="3600">
                <a:solidFill>
                  <a:srgbClr val="3399FF"/>
                </a:solidFill>
                <a:ea typeface="方正大标宋简体" charset="-122"/>
              </a:rPr>
              <a:t>大 胆 创 作</a:t>
            </a:r>
            <a:endParaRPr lang="zh-CN" altLang="en-US" sz="3600">
              <a:solidFill>
                <a:srgbClr val="3399FF"/>
              </a:solidFill>
              <a:ea typeface="方正大标宋简体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 rot="0" flipH="1">
            <a:off x="67945" y="1021715"/>
            <a:ext cx="7647940" cy="3859530"/>
            <a:chOff x="0" y="0"/>
            <a:chExt cx="4367" cy="1332"/>
          </a:xfrm>
        </p:grpSpPr>
        <p:grpSp>
          <p:nvGrpSpPr>
            <p:cNvPr id="53" name="组合 52"/>
            <p:cNvGrpSpPr/>
            <p:nvPr/>
          </p:nvGrpSpPr>
          <p:grpSpPr>
            <a:xfrm rot="16200000">
              <a:off x="3253" y="219"/>
              <a:ext cx="1332" cy="881"/>
              <a:chOff x="0" y="0"/>
              <a:chExt cx="1962" cy="1393"/>
            </a:xfrm>
          </p:grpSpPr>
          <p:pic>
            <p:nvPicPr>
              <p:cNvPr id="2097173" name="Picture 11" descr="未标题-1"/>
              <p:cNvPicPr/>
              <p:nvPr/>
            </p:nvPicPr>
            <p:blipFill>
              <a:blip r:embed="rId1"/>
              <a:srcRect/>
              <a:stretch>
                <a:fillRect/>
              </a:stretch>
            </p:blipFill>
            <p:spPr>
              <a:xfrm>
                <a:off x="0" y="0"/>
                <a:ext cx="1038" cy="13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7174" name="Picture 12" descr="未标题-1"/>
              <p:cNvPicPr/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 flipH="1">
                <a:off x="915" y="13"/>
                <a:ext cx="1047" cy="13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48632" name="Rectangle 13"/>
            <p:cNvSpPr/>
            <p:nvPr/>
          </p:nvSpPr>
          <p:spPr>
            <a:xfrm>
              <a:off x="3905" y="392"/>
              <a:ext cx="265" cy="57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8591" tIns="34295" rIns="68591" bIns="34295" anchor="ctr"/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/>
              <a:r>
                <a:rPr lang="zh-CN" altLang="en-US" sz="2400" b="1">
                  <a:solidFill>
                    <a:srgbClr val="FF0000"/>
                  </a:solidFill>
                  <a:ea typeface="方正兰亭粗黑简体" charset="-122"/>
                </a:rPr>
                <a:t>纹样</a:t>
              </a:r>
              <a:endParaRPr lang="zh-CN" altLang="en-US" sz="2400" b="1">
                <a:solidFill>
                  <a:srgbClr val="FF0000"/>
                </a:solidFill>
                <a:ea typeface="方正兰亭粗黑简体" charset="-122"/>
              </a:endParaRPr>
            </a:p>
          </p:txBody>
        </p:sp>
        <p:sp>
          <p:nvSpPr>
            <p:cNvPr id="1048633" name="AutoShape 14"/>
            <p:cNvSpPr/>
            <p:nvPr/>
          </p:nvSpPr>
          <p:spPr>
            <a:xfrm>
              <a:off x="0" y="118"/>
              <a:ext cx="3493" cy="1124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39000"/>
              </a:schemeClr>
            </a:solidFill>
            <a:ln w="9525" cap="flat" cmpd="sng">
              <a:solidFill>
                <a:srgbClr val="0033CC">
                  <a:alpha val="100000"/>
                </a:srgbClr>
              </a:solidFill>
              <a:prstDash val="solid"/>
              <a:round/>
            </a:ln>
          </p:spPr>
          <p:txBody>
            <a:bodyPr vert="horz" wrap="none" lIns="68591" tIns="34295" rIns="68591" bIns="34295" anchor="ctr"/>
            <a:lstStyle>
              <a:lvl1pPr marL="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u="none" baseline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 sz="1350"/>
            </a:p>
          </p:txBody>
        </p:sp>
      </p:grpSp>
      <p:pic>
        <p:nvPicPr>
          <p:cNvPr id="2097175" name="图片 11272" descr="青花瓷纹样1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828800" y="1647825"/>
            <a:ext cx="5812155" cy="278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青花瓷视频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665" y="416941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87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34" name="Rectangle 2"/>
          <p:cNvSpPr/>
          <p:nvPr>
            <p:ph type="title" idx="4294967295"/>
          </p:nvPr>
        </p:nvSpPr>
        <p:spPr>
          <a:xfrm>
            <a:off x="2203432" y="248884"/>
            <a:ext cx="5399238" cy="453707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ctr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400" u="none" baseline="0">
                <a:solidFill>
                  <a:schemeClr val="l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hangingPunct="1"/>
            <a:r>
              <a:rPr lang="zh-CN" altLang="en-US" sz="3600">
                <a:solidFill>
                  <a:srgbClr val="3399FF"/>
                </a:solidFill>
                <a:ea typeface="方正兰亭粗黑简体" charset="-122"/>
              </a:rPr>
              <a:t>深 入 探 究—  </a:t>
            </a:r>
            <a:r>
              <a:rPr lang="zh-CN" altLang="en-US" sz="2400">
                <a:solidFill>
                  <a:srgbClr val="3399FF"/>
                </a:solidFill>
                <a:ea typeface="方正兰亭粗黑简体" charset="-122"/>
              </a:rPr>
              <a:t>各部位画法</a:t>
            </a:r>
            <a:endParaRPr lang="zh-CN" altLang="en-US" sz="2400">
              <a:solidFill>
                <a:srgbClr val="3399FF"/>
              </a:solidFill>
              <a:ea typeface="方正兰亭粗黑简体" charset="-122"/>
            </a:endParaRPr>
          </a:p>
        </p:txBody>
      </p:sp>
      <p:sp>
        <p:nvSpPr>
          <p:cNvPr id="1048635" name="Oval 3"/>
          <p:cNvSpPr/>
          <p:nvPr/>
        </p:nvSpPr>
        <p:spPr>
          <a:xfrm rot="20937938">
            <a:off x="3177534" y="1384939"/>
            <a:ext cx="2874672" cy="2765115"/>
          </a:xfrm>
          <a:prstGeom prst="ellipse">
            <a:avLst/>
          </a:prstGeom>
          <a:gradFill rotWithShape="1">
            <a:gsLst>
              <a:gs pos="0">
                <a:srgbClr val="E3F1F3">
                  <a:alpha val="100000"/>
                </a:srgbClr>
              </a:gs>
              <a:gs pos="100000">
                <a:srgbClr val="DFEFF1">
                  <a:alpha val="68999"/>
                </a:srgbClr>
              </a:gs>
            </a:gsLst>
            <a:path path="shape">
              <a:fillToRect l="50000" t="50000" r="50000" b="50000"/>
            </a:path>
          </a:gradFill>
          <a:ln w="9525" cap="flat" cmpd="sng">
            <a:solidFill>
              <a:schemeClr val="lt1">
                <a:alpha val="100000"/>
              </a:schemeClr>
            </a:solidFill>
            <a:prstDash val="solid"/>
            <a:round/>
          </a:ln>
        </p:spPr>
        <p:txBody>
          <a:bodyPr vert="horz" wrap="none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sp>
        <p:nvSpPr>
          <p:cNvPr id="1048636" name="AutoShape 4"/>
          <p:cNvSpPr/>
          <p:nvPr/>
        </p:nvSpPr>
        <p:spPr>
          <a:xfrm rot="20937938">
            <a:off x="3524067" y="1730280"/>
            <a:ext cx="2188752" cy="2100630"/>
          </a:xfrm>
          <a:prstGeom prst="flowChartSummingJunction">
            <a:avLst/>
          </a:prstGeom>
          <a:solidFill>
            <a:srgbClr val="F5F5F5"/>
          </a:solidFill>
          <a:ln w="9525" cap="flat" cmpd="sng">
            <a:solidFill>
              <a:srgbClr val="F5F5F5">
                <a:alpha val="100000"/>
              </a:srgbClr>
            </a:solidFill>
            <a:prstDash val="solid"/>
            <a:round/>
          </a:ln>
        </p:spPr>
        <p:txBody>
          <a:bodyPr vert="horz" wrap="none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grpSp>
        <p:nvGrpSpPr>
          <p:cNvPr id="55" name="组合 54"/>
          <p:cNvGrpSpPr/>
          <p:nvPr/>
        </p:nvGrpSpPr>
        <p:grpSpPr>
          <a:xfrm rot="0">
            <a:off x="4654167" y="1190833"/>
            <a:ext cx="2187560" cy="184579"/>
            <a:chOff x="0" y="0"/>
            <a:chExt cx="1837" cy="155"/>
          </a:xfrm>
        </p:grpSpPr>
        <p:sp>
          <p:nvSpPr>
            <p:cNvPr id="1048637" name="Line 14"/>
            <p:cNvSpPr/>
            <p:nvPr/>
          </p:nvSpPr>
          <p:spPr>
            <a:xfrm flipV="1">
              <a:off x="0" y="18"/>
              <a:ext cx="0" cy="137"/>
            </a:xfrm>
            <a:prstGeom prst="line">
              <a:avLst/>
            </a:prstGeom>
            <a:noFill/>
            <a:ln w="19050" cap="rnd" cmpd="sng">
              <a:solidFill>
                <a:srgbClr val="6699FF">
                  <a:alpha val="100000"/>
                </a:srgbClr>
              </a:solidFill>
              <a:prstDash val="sysDot"/>
              <a:round/>
            </a:ln>
          </p:spPr>
        </p:sp>
        <p:sp>
          <p:nvSpPr>
            <p:cNvPr id="1048638" name="Line 15"/>
            <p:cNvSpPr/>
            <p:nvPr/>
          </p:nvSpPr>
          <p:spPr>
            <a:xfrm>
              <a:off x="0" y="0"/>
              <a:ext cx="1837" cy="0"/>
            </a:xfrm>
            <a:prstGeom prst="line">
              <a:avLst/>
            </a:prstGeom>
            <a:noFill/>
            <a:ln w="19050" cap="rnd" cmpd="sng">
              <a:solidFill>
                <a:srgbClr val="6699FF">
                  <a:alpha val="100000"/>
                </a:srgbClr>
              </a:solidFill>
              <a:prstDash val="sysDot"/>
              <a:round/>
            </a:ln>
          </p:spPr>
        </p:sp>
      </p:grpSp>
      <p:sp>
        <p:nvSpPr>
          <p:cNvPr id="1048639" name="Line 16"/>
          <p:cNvSpPr/>
          <p:nvPr/>
        </p:nvSpPr>
        <p:spPr>
          <a:xfrm flipV="1">
            <a:off x="4591053" y="4135764"/>
            <a:ext cx="0" cy="163144"/>
          </a:xfrm>
          <a:prstGeom prst="line">
            <a:avLst/>
          </a:prstGeom>
          <a:noFill/>
          <a:ln w="19050" cap="rnd" cmpd="sng">
            <a:solidFill>
              <a:srgbClr val="6699FF">
                <a:alpha val="100000"/>
              </a:srgbClr>
            </a:solidFill>
            <a:prstDash val="sysDot"/>
            <a:round/>
          </a:ln>
        </p:spPr>
      </p:sp>
      <p:sp>
        <p:nvSpPr>
          <p:cNvPr id="1048640" name="Line 17"/>
          <p:cNvSpPr/>
          <p:nvPr/>
        </p:nvSpPr>
        <p:spPr>
          <a:xfrm>
            <a:off x="2386821" y="4315580"/>
            <a:ext cx="2187560" cy="0"/>
          </a:xfrm>
          <a:prstGeom prst="line">
            <a:avLst/>
          </a:prstGeom>
          <a:noFill/>
          <a:ln w="19050" cap="rnd" cmpd="sng">
            <a:solidFill>
              <a:srgbClr val="6699FF">
                <a:alpha val="100000"/>
              </a:srgbClr>
            </a:solidFill>
            <a:prstDash val="sysDot"/>
            <a:round/>
          </a:ln>
        </p:spPr>
      </p:sp>
      <p:sp>
        <p:nvSpPr>
          <p:cNvPr id="1048641" name="Line 18"/>
          <p:cNvSpPr/>
          <p:nvPr/>
        </p:nvSpPr>
        <p:spPr>
          <a:xfrm>
            <a:off x="1474642" y="2858000"/>
            <a:ext cx="1698128" cy="0"/>
          </a:xfrm>
          <a:prstGeom prst="line">
            <a:avLst/>
          </a:prstGeom>
          <a:noFill/>
          <a:ln w="19050" cap="rnd" cmpd="sng">
            <a:solidFill>
              <a:srgbClr val="6699FF">
                <a:alpha val="100000"/>
              </a:srgbClr>
            </a:solidFill>
            <a:prstDash val="sysDot"/>
            <a:round/>
          </a:ln>
        </p:spPr>
      </p:sp>
      <p:sp>
        <p:nvSpPr>
          <p:cNvPr id="1048642" name="Line 19"/>
          <p:cNvSpPr/>
          <p:nvPr/>
        </p:nvSpPr>
        <p:spPr>
          <a:xfrm>
            <a:off x="6031962" y="2842519"/>
            <a:ext cx="1698128" cy="0"/>
          </a:xfrm>
          <a:prstGeom prst="line">
            <a:avLst/>
          </a:prstGeom>
          <a:noFill/>
          <a:ln w="19050" cap="rnd" cmpd="sng">
            <a:solidFill>
              <a:srgbClr val="6699FF">
                <a:alpha val="100000"/>
              </a:srgbClr>
            </a:solidFill>
            <a:prstDash val="sysDot"/>
            <a:round/>
          </a:ln>
        </p:spPr>
      </p:sp>
      <p:sp>
        <p:nvSpPr>
          <p:cNvPr id="1048643" name="Text Box 20"/>
          <p:cNvSpPr txBox="1"/>
          <p:nvPr/>
        </p:nvSpPr>
        <p:spPr>
          <a:xfrm>
            <a:off x="5051905" y="1190833"/>
            <a:ext cx="1975592" cy="299085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1500">
                <a:ea typeface="黑体" panose="02010609060101010101" pitchFamily="1" charset="-122"/>
              </a:rPr>
              <a:t>口部</a:t>
            </a:r>
            <a:r>
              <a:rPr lang="zh-CN" altLang="en-US" sz="1500"/>
              <a:t> </a:t>
            </a:r>
            <a:endParaRPr lang="zh-CN" altLang="en-US" sz="1500"/>
          </a:p>
        </p:txBody>
      </p:sp>
      <p:sp>
        <p:nvSpPr>
          <p:cNvPr id="1048644" name="Text Box 21"/>
          <p:cNvSpPr txBox="1"/>
          <p:nvPr/>
        </p:nvSpPr>
        <p:spPr>
          <a:xfrm>
            <a:off x="6136755" y="2523375"/>
            <a:ext cx="1975592" cy="299085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1500">
                <a:ea typeface="黑体" panose="02010609060101010101" pitchFamily="1" charset="-122"/>
              </a:rPr>
              <a:t>身部</a:t>
            </a:r>
            <a:endParaRPr lang="zh-CN" altLang="en-US" sz="1500">
              <a:ea typeface="黑体" panose="02010609060101010101" pitchFamily="1" charset="-122"/>
            </a:endParaRPr>
          </a:p>
        </p:txBody>
      </p:sp>
      <p:sp>
        <p:nvSpPr>
          <p:cNvPr id="1048645" name="Text Box 22"/>
          <p:cNvSpPr txBox="1"/>
          <p:nvPr/>
        </p:nvSpPr>
        <p:spPr>
          <a:xfrm>
            <a:off x="2382057" y="4323915"/>
            <a:ext cx="1975592" cy="299085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1500">
                <a:ea typeface="黑体" panose="02010609060101010101" pitchFamily="1" charset="-122"/>
              </a:rPr>
              <a:t>底部</a:t>
            </a:r>
            <a:endParaRPr lang="zh-CN" altLang="en-US" sz="1500">
              <a:ea typeface="黑体" panose="02010609060101010101" pitchFamily="1" charset="-122"/>
            </a:endParaRPr>
          </a:p>
        </p:txBody>
      </p:sp>
      <p:sp>
        <p:nvSpPr>
          <p:cNvPr id="1048646" name="Text Box 23"/>
          <p:cNvSpPr txBox="1"/>
          <p:nvPr/>
        </p:nvSpPr>
        <p:spPr>
          <a:xfrm>
            <a:off x="1440108" y="2540047"/>
            <a:ext cx="1975592" cy="299085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t">
            <a:spAutoFit/>
          </a:bodyPr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1500">
                <a:ea typeface="黑体" panose="02010609060101010101" pitchFamily="1" charset="-122"/>
              </a:rPr>
              <a:t>颈部</a:t>
            </a:r>
            <a:endParaRPr lang="zh-CN" altLang="en-US" sz="1500">
              <a:ea typeface="黑体" panose="02010609060101010101" pitchFamily="1" charset="-122"/>
            </a:endParaRPr>
          </a:p>
        </p:txBody>
      </p:sp>
      <p:pic>
        <p:nvPicPr>
          <p:cNvPr id="2097176" name="图片 12303" descr="青花瓷各部位画法  口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832792" y="972910"/>
            <a:ext cx="1131292" cy="17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7" name="图片 12304" descr="青花瓷各部位画法  颈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87712" y="1895807"/>
            <a:ext cx="683538" cy="54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8" name="图片 12305" descr="青花瓷各部位画法  身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642859" y="1861272"/>
            <a:ext cx="1133673" cy="144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9" name="图片 12306" descr="青花瓷各部位画法  底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985810" y="4358450"/>
            <a:ext cx="1743380" cy="19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0" name="图片 12307" descr="201951-12062116442077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963184" y="1559992"/>
            <a:ext cx="1601670" cy="2405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1" name="图片 12308" descr="青花瓷各部位画法  全身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635114" y="1775532"/>
            <a:ext cx="1321825" cy="196606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47" name="上箭头 12309"/>
          <p:cNvSpPr/>
          <p:nvPr/>
        </p:nvSpPr>
        <p:spPr>
          <a:xfrm>
            <a:off x="4445772" y="1228940"/>
            <a:ext cx="307235" cy="656149"/>
          </a:xfrm>
          <a:prstGeom prst="upArrow">
            <a:avLst>
              <a:gd name="adj1" fmla="val 50000"/>
              <a:gd name="adj2" fmla="val 53361"/>
            </a:avLst>
          </a:prstGeom>
          <a:solidFill>
            <a:schemeClr val="accent1"/>
          </a:solidFill>
          <a:ln w="9525" cap="flat" cmpd="sng">
            <a:solidFill>
              <a:schemeClr val="dk1">
                <a:alpha val="100000"/>
              </a:schemeClr>
            </a:solidFill>
            <a:prstDash val="solid"/>
            <a:miter/>
          </a:ln>
        </p:spPr>
        <p:txBody>
          <a:bodyPr vert="horz" lIns="68591" tIns="34295" rIns="68591" bIns="34295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sp>
        <p:nvSpPr>
          <p:cNvPr id="1048648" name="下箭头 12310"/>
          <p:cNvSpPr/>
          <p:nvPr/>
        </p:nvSpPr>
        <p:spPr>
          <a:xfrm>
            <a:off x="4257620" y="3710637"/>
            <a:ext cx="308425" cy="459662"/>
          </a:xfrm>
          <a:prstGeom prst="downArrow">
            <a:avLst>
              <a:gd name="adj1" fmla="val 50000"/>
              <a:gd name="adj2" fmla="val 37238"/>
            </a:avLst>
          </a:prstGeom>
          <a:solidFill>
            <a:schemeClr val="accent1"/>
          </a:solidFill>
          <a:ln w="9525" cap="flat" cmpd="sng">
            <a:solidFill>
              <a:schemeClr val="dk1">
                <a:alpha val="100000"/>
              </a:schemeClr>
            </a:solidFill>
            <a:prstDash val="solid"/>
            <a:miter/>
          </a:ln>
        </p:spPr>
        <p:txBody>
          <a:bodyPr vert="horz" lIns="68591" tIns="34295" rIns="68591" bIns="34295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sp>
        <p:nvSpPr>
          <p:cNvPr id="1048649" name="左箭头 12311"/>
          <p:cNvSpPr/>
          <p:nvPr/>
        </p:nvSpPr>
        <p:spPr>
          <a:xfrm flipH="1">
            <a:off x="6159380" y="2923495"/>
            <a:ext cx="450135" cy="253647"/>
          </a:xfrm>
          <a:prstGeom prst="leftArrow">
            <a:avLst>
              <a:gd name="adj1" fmla="val 50000"/>
              <a:gd name="adj2" fmla="val 44341"/>
            </a:avLst>
          </a:prstGeom>
          <a:solidFill>
            <a:schemeClr val="accent1"/>
          </a:solidFill>
          <a:ln w="9525" cap="flat" cmpd="sng">
            <a:solidFill>
              <a:schemeClr val="dk1">
                <a:alpha val="100000"/>
              </a:schemeClr>
            </a:solidFill>
            <a:prstDash val="solid"/>
            <a:miter/>
          </a:ln>
        </p:spPr>
        <p:txBody>
          <a:bodyPr vert="horz" lIns="68591" tIns="34295" rIns="68591" bIns="34295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sp>
        <p:nvSpPr>
          <p:cNvPr id="1048650" name="左箭头 12312"/>
          <p:cNvSpPr/>
          <p:nvPr/>
        </p:nvSpPr>
        <p:spPr>
          <a:xfrm>
            <a:off x="2355859" y="2642459"/>
            <a:ext cx="523967" cy="253647"/>
          </a:xfrm>
          <a:prstGeom prst="leftArrow">
            <a:avLst>
              <a:gd name="adj1" fmla="val 50000"/>
              <a:gd name="adj2" fmla="val 51614"/>
            </a:avLst>
          </a:prstGeom>
          <a:solidFill>
            <a:schemeClr val="accent1"/>
          </a:solidFill>
          <a:ln w="9525" cap="flat" cmpd="sng">
            <a:solidFill>
              <a:schemeClr val="dk1">
                <a:alpha val="100000"/>
              </a:schemeClr>
            </a:solidFill>
            <a:prstDash val="solid"/>
            <a:miter/>
          </a:ln>
        </p:spPr>
        <p:txBody>
          <a:bodyPr vert="horz" lIns="68591" tIns="34295" rIns="68591" bIns="34295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350"/>
          </a:p>
        </p:txBody>
      </p:sp>
      <p:sp>
        <p:nvSpPr>
          <p:cNvPr id="1048651" name="Rectangle 2"/>
          <p:cNvSpPr/>
          <p:nvPr/>
        </p:nvSpPr>
        <p:spPr>
          <a:xfrm>
            <a:off x="4707755" y="3803522"/>
            <a:ext cx="1321825" cy="453707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zh-CN" altLang="en-US" sz="1500">
                <a:solidFill>
                  <a:schemeClr val="lt2"/>
                </a:solidFill>
                <a:ea typeface="黑体" panose="02010609060101010101" pitchFamily="1" charset="-122"/>
              </a:rPr>
              <a:t>线描图</a:t>
            </a:r>
            <a:endParaRPr lang="zh-CN" altLang="en-US" sz="1500">
              <a:solidFill>
                <a:schemeClr val="lt2"/>
              </a:solidFill>
              <a:ea typeface="黑体" panose="02010609060101010101" pitchFamily="1" charset="-122"/>
            </a:endParaRPr>
          </a:p>
        </p:txBody>
      </p:sp>
      <p:sp>
        <p:nvSpPr>
          <p:cNvPr id="1048652" name="Rectangle 2"/>
          <p:cNvSpPr/>
          <p:nvPr/>
        </p:nvSpPr>
        <p:spPr>
          <a:xfrm>
            <a:off x="3126328" y="3823765"/>
            <a:ext cx="1320634" cy="453707"/>
          </a:xfrm>
          <a:prstGeom prst="rect">
            <a:avLst/>
          </a:prstGeom>
          <a:noFill/>
          <a:ln>
            <a:noFill/>
          </a:ln>
        </p:spPr>
        <p:txBody>
          <a:bodyPr vert="horz" lIns="68591" tIns="34295" rIns="68591" bIns="34295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zh-CN" altLang="en-US" sz="1500">
                <a:solidFill>
                  <a:schemeClr val="lt2"/>
                </a:solidFill>
                <a:ea typeface="黑体" panose="02010609060101010101" pitchFamily="1" charset="-122"/>
              </a:rPr>
              <a:t>实物图</a:t>
            </a:r>
            <a:endParaRPr lang="zh-CN" altLang="en-US" sz="1500">
              <a:solidFill>
                <a:schemeClr val="lt2"/>
              </a:solidFill>
              <a:ea typeface="黑体" panose="02010609060101010101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9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09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9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9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09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764*3186*494*4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PLACING_PICTURE_USER_VIEWPORT" val="{&quot;height&quot;:3375.5905511811025,&quot;width&quot;:2239.1417322834645}"/>
</p:tagLst>
</file>

<file path=ppt/tags/tag3.xml><?xml version="1.0" encoding="utf-8"?>
<p:tagLst xmlns:p="http://schemas.openxmlformats.org/presentationml/2006/main">
  <p:tag name="KSO_WM_UNIT_PLACING_PICTURE_USER_VIEWPORT" val="{&quot;height&quot;:3056.7842519685037,&quot;width&quot;:2286.023622047244}"/>
</p:tagLst>
</file>

<file path=ppt/tags/tag4.xml><?xml version="1.0" encoding="utf-8"?>
<p:tagLst xmlns:p="http://schemas.openxmlformats.org/presentationml/2006/main">
  <p:tag name="KSO_WM_UNIT_PLACING_PICTURE_USER_VIEWPORT" val="{&quot;height&quot;:8100,&quot;width&quot;:5349}"/>
</p:tagLst>
</file>

<file path=ppt/theme/theme1.xml><?xml version="1.0" encoding="utf-8"?>
<a:theme xmlns:a="http://schemas.openxmlformats.org/drawingml/2006/main" name="Office 主题">
  <a:themeElements>
    <a:clrScheme name="Default Color Scheme">
      <a:dk1>
        <a:srgbClr val="000000"/>
      </a:dk1>
      <a:lt1>
        <a:srgbClr val="FFFFFF"/>
      </a:lt1>
      <a:dk2>
        <a:srgbClr val="80808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Color Scheme 1">
        <a:dk1>
          <a:srgbClr val="000000"/>
        </a:dk1>
        <a:lt1>
          <a:srgbClr val="FFFFFF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2">
        <a:dk1>
          <a:srgbClr val="000000"/>
        </a:dk1>
        <a:lt1>
          <a:srgbClr val="FFFFFF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3">
        <a:dk1>
          <a:srgbClr val="000000"/>
        </a:dk1>
        <a:lt1>
          <a:srgbClr val="FFFFFF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4">
        <a:dk1>
          <a:srgbClr val="000000"/>
        </a:dk1>
        <a:lt1>
          <a:srgbClr val="DEF6F1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5">
        <a:dk1>
          <a:srgbClr val="000000"/>
        </a:dk1>
        <a:lt1>
          <a:srgbClr val="FFFFD9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6">
        <a:dk1>
          <a:srgbClr val="FFFFFF"/>
        </a:dk1>
        <a:lt1>
          <a:srgbClr val="008080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7">
        <a:dk1>
          <a:srgbClr val="FFFFFF"/>
        </a:dk1>
        <a:lt1>
          <a:srgbClr val="800000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8">
        <a:dk1>
          <a:srgbClr val="FFFFFF"/>
        </a:dk1>
        <a:lt1>
          <a:srgbClr val="000099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9">
        <a:dk1>
          <a:srgbClr val="FFFFFF"/>
        </a:dk1>
        <a:lt1>
          <a:srgbClr val="000000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10">
        <a:dk1>
          <a:srgbClr val="FFFFFF"/>
        </a:dk1>
        <a:lt1>
          <a:srgbClr val="686B5D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11">
        <a:dk1>
          <a:srgbClr val="FFFFFF"/>
        </a:dk1>
        <a:lt1>
          <a:srgbClr val="666699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12">
        <a:dk1>
          <a:srgbClr val="FFFFFF"/>
        </a:dk1>
        <a:lt1>
          <a:srgbClr val="523E26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Default Color Scheme">
      <a:dk1>
        <a:srgbClr val="000000"/>
      </a:dk1>
      <a:lt1>
        <a:srgbClr val="FFFFFF"/>
      </a:lt1>
      <a:dk2>
        <a:srgbClr val="80808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Color Scheme 1">
        <a:dk1>
          <a:srgbClr val="000000"/>
        </a:dk1>
        <a:lt1>
          <a:srgbClr val="FFFFFF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2">
        <a:dk1>
          <a:srgbClr val="000000"/>
        </a:dk1>
        <a:lt1>
          <a:srgbClr val="FFFFFF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3">
        <a:dk1>
          <a:srgbClr val="000000"/>
        </a:dk1>
        <a:lt1>
          <a:srgbClr val="FFFFFF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4">
        <a:dk1>
          <a:srgbClr val="000000"/>
        </a:dk1>
        <a:lt1>
          <a:srgbClr val="DEF6F1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5">
        <a:dk1>
          <a:srgbClr val="000000"/>
        </a:dk1>
        <a:lt1>
          <a:srgbClr val="FFFFD9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6">
        <a:dk1>
          <a:srgbClr val="FFFFFF"/>
        </a:dk1>
        <a:lt1>
          <a:srgbClr val="008080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7">
        <a:dk1>
          <a:srgbClr val="FFFFFF"/>
        </a:dk1>
        <a:lt1>
          <a:srgbClr val="800000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8">
        <a:dk1>
          <a:srgbClr val="FFFFFF"/>
        </a:dk1>
        <a:lt1>
          <a:srgbClr val="000099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9">
        <a:dk1>
          <a:srgbClr val="FFFFFF"/>
        </a:dk1>
        <a:lt1>
          <a:srgbClr val="000000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10">
        <a:dk1>
          <a:srgbClr val="FFFFFF"/>
        </a:dk1>
        <a:lt1>
          <a:srgbClr val="686B5D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11">
        <a:dk1>
          <a:srgbClr val="FFFFFF"/>
        </a:dk1>
        <a:lt1>
          <a:srgbClr val="666699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Color Scheme 12">
        <a:dk1>
          <a:srgbClr val="FFFFFF"/>
        </a:dk1>
        <a:lt1>
          <a:srgbClr val="523E26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489</Words>
  <Application>WPS 演示</Application>
  <PresentationFormat/>
  <Paragraphs>77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黑体</vt:lpstr>
      <vt:lpstr>方正行楷简体</vt:lpstr>
      <vt:lpstr>Arial Unicode MS</vt:lpstr>
      <vt:lpstr>方正兰亭粗黑简体</vt:lpstr>
      <vt:lpstr>方正粗倩简体</vt:lpstr>
      <vt:lpstr>方正大标宋简体</vt:lpstr>
      <vt:lpstr>迷你简汉真广标</vt:lpstr>
      <vt:lpstr>楷体_GB2312</vt:lpstr>
      <vt:lpstr>新宋体</vt:lpstr>
      <vt:lpstr>微软雅黑</vt:lpstr>
      <vt:lpstr>Office 主题</vt:lpstr>
      <vt:lpstr>Office 主题</vt:lpstr>
      <vt:lpstr>线的魅力—青花瓷</vt:lpstr>
      <vt:lpstr>PowerPoint 演示文稿</vt:lpstr>
      <vt:lpstr>简   介</vt:lpstr>
      <vt:lpstr>思 索 探 究 </vt:lpstr>
      <vt:lpstr>  欣 赏 感 知—— 花纹和色彩</vt:lpstr>
      <vt:lpstr>PowerPoint 演示文稿</vt:lpstr>
      <vt:lpstr>大 胆 创 作</vt:lpstr>
      <vt:lpstr>大 胆 创 作</vt:lpstr>
      <vt:lpstr>深 入 探 究—  各部位画法</vt:lpstr>
      <vt:lpstr>口  的  纹  样</vt:lpstr>
      <vt:lpstr>身 子 的 纹 样（黑白）</vt:lpstr>
      <vt:lpstr>身 子 的 纹 样（彩色）</vt:lpstr>
      <vt:lpstr>大胆创作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线的魅力—青花瓷</dc:title>
  <dc:creator>apple</dc:creator>
  <cp:lastModifiedBy>admin</cp:lastModifiedBy>
  <cp:revision>32</cp:revision>
  <dcterms:created xsi:type="dcterms:W3CDTF">2022-01-06T05:30:00Z</dcterms:created>
  <dcterms:modified xsi:type="dcterms:W3CDTF">2022-02-11T13:45:39Z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1119e8280355488fa3ebf9d0e5858682</vt:lpwstr>
  </property>
</Properties>
</file>