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3"/>
  </p:notesMasterIdLst>
  <p:sldIdLst>
    <p:sldId id="1204" r:id="rId3"/>
    <p:sldId id="1205" r:id="rId4"/>
    <p:sldId id="1206" r:id="rId5"/>
    <p:sldId id="1207" r:id="rId6"/>
    <p:sldId id="1208" r:id="rId7"/>
    <p:sldId id="1209" r:id="rId8"/>
    <p:sldId id="1210" r:id="rId9"/>
    <p:sldId id="1211" r:id="rId10"/>
    <p:sldId id="1212" r:id="rId11"/>
    <p:sldId id="1213" r:id="rId12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anose="0208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anose="0208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anose="0208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anose="0208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anose="0208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Arial" panose="0208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Arial" panose="0208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Arial" panose="0208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Arial" panose="0208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7C14"/>
    <a:srgbClr val="0000CC"/>
    <a:srgbClr val="0000FF"/>
    <a:srgbClr val="00881B"/>
    <a:srgbClr val="00421E"/>
    <a:srgbClr val="00602B"/>
    <a:srgbClr val="005024"/>
    <a:srgbClr val="00642D"/>
    <a:srgbClr val="EEF4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AF606853-7671-496A-8E4F-DF71F8EC918B}" styleName="深色样式 1 - 强调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084" autoAdjust="0"/>
    <p:restoredTop sz="86358" autoAdjust="0"/>
  </p:normalViewPr>
  <p:slideViewPr>
    <p:cSldViewPr>
      <p:cViewPr varScale="1">
        <p:scale>
          <a:sx n="114" d="100"/>
          <a:sy n="114" d="100"/>
        </p:scale>
        <p:origin x="120" y="108"/>
      </p:cViewPr>
      <p:guideLst>
        <p:guide orient="horz" pos="2160"/>
        <p:guide pos="3885"/>
      </p:guideLst>
    </p:cSldViewPr>
  </p:slideViewPr>
  <p:outlineViewPr>
    <p:cViewPr>
      <p:scale>
        <a:sx n="33" d="100"/>
        <a:sy n="33" d="100"/>
      </p:scale>
      <p:origin x="91" y="2871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28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buFont typeface="Arial" panose="02080604020202020204" pitchFamily="34" charset="0"/>
              <a:buNone/>
              <a:defRPr sz="1200" b="0">
                <a:latin typeface="Arial" panose="0208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buFont typeface="Arial" panose="02080604020202020204" pitchFamily="34" charset="0"/>
              <a:buNone/>
              <a:defRPr sz="1200" b="0">
                <a:latin typeface="Arial" panose="02080604020202020204" pitchFamily="34" charset="0"/>
              </a:defRPr>
            </a:lvl1pPr>
          </a:lstStyle>
          <a:p>
            <a:pPr>
              <a:defRPr/>
            </a:pPr>
            <a:fld id="{CED0A07B-8FB7-41A6-A5B0-DF89BF0051BD}" type="datetimeFigureOut">
              <a:rPr lang="zh-CN" altLang="en-US"/>
              <a:pPr>
                <a:defRPr/>
              </a:pPr>
              <a:t>2022/1/5</a:t>
            </a:fld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buFont typeface="Arial" panose="02080604020202020204" pitchFamily="34" charset="0"/>
              <a:buNone/>
              <a:defRPr sz="1200" b="0">
                <a:latin typeface="Arial" panose="0208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80604020202020204" pitchFamily="34" charset="0"/>
              <a:buNone/>
              <a:defRPr sz="1200" b="0"/>
            </a:lvl1pPr>
          </a:lstStyle>
          <a:p>
            <a:fld id="{5F1FFA21-E07F-43C0-A76A-57BEB1933A16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055993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C67793-EC70-4B66-B7D1-66673148AFF3}" type="datetimeFigureOut">
              <a:rPr lang="zh-CN" altLang="en-US" smtClean="0"/>
              <a:pPr>
                <a:defRPr/>
              </a:pPr>
              <a:t>2022/1/5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1B105-BF8E-4B7F-BA68-52ADD7DBCC01}" type="slidenum">
              <a:rPr lang="zh-CN" altLang="en-US" smtClean="0"/>
              <a:pPr/>
              <a:t>‹#›</a:t>
            </a:fld>
            <a:endParaRPr lang="en-US" altLang="zh-CN"/>
          </a:p>
        </p:txBody>
      </p:sp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517" y="0"/>
            <a:ext cx="2639483" cy="15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F28CDC-30FF-42D4-ADCF-DCE8EA06AD3F}" type="datetimeFigureOut">
              <a:rPr lang="zh-CN" altLang="en-US" smtClean="0"/>
              <a:pPr>
                <a:defRPr/>
              </a:pPr>
              <a:t>2022/1/5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67E3-B39D-4FF0-A894-8A7492C865DD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B4CF76-6A80-486C-84BE-605F380B0308}" type="datetimeFigureOut">
              <a:rPr lang="zh-CN" altLang="en-US" smtClean="0"/>
              <a:pPr>
                <a:defRPr/>
              </a:pPr>
              <a:t>2022/1/5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7CA3-7622-4F64-9AA8-A43B636A1CB9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 bwMode="auto">
          <a:xfrm>
            <a:off x="0" y="1930400"/>
            <a:ext cx="12192000" cy="3512457"/>
          </a:xfrm>
          <a:prstGeom prst="roundRect">
            <a:avLst>
              <a:gd name="adj" fmla="val 1884"/>
            </a:avLst>
          </a:prstGeom>
          <a:pattFill prst="ltHorz">
            <a:fgClr>
              <a:schemeClr val="accent3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1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0" dirty="0">
              <a:solidFill>
                <a:srgbClr val="FFE2A9"/>
              </a:solidFill>
              <a:ea typeface="幼圆" pitchFamily="49" charset="-122"/>
            </a:endParaRPr>
          </a:p>
        </p:txBody>
      </p:sp>
      <p:grpSp>
        <p:nvGrpSpPr>
          <p:cNvPr id="5" name="组合 11"/>
          <p:cNvGrpSpPr>
            <a:grpSpLocks/>
          </p:cNvGrpSpPr>
          <p:nvPr/>
        </p:nvGrpSpPr>
        <p:grpSpPr bwMode="auto">
          <a:xfrm>
            <a:off x="169333" y="63501"/>
            <a:ext cx="3640667" cy="703263"/>
            <a:chOff x="127000" y="63500"/>
            <a:chExt cx="2730500" cy="703263"/>
          </a:xfrm>
        </p:grpSpPr>
        <p:pic>
          <p:nvPicPr>
            <p:cNvPr id="6" name="Picture 128" descr="image004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000" y="63500"/>
              <a:ext cx="720725" cy="703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29"/>
            <p:cNvSpPr txBox="1">
              <a:spLocks noChangeArrowheads="1"/>
            </p:cNvSpPr>
            <p:nvPr userDrawn="1"/>
          </p:nvSpPr>
          <p:spPr bwMode="auto">
            <a:xfrm>
              <a:off x="787400" y="419100"/>
              <a:ext cx="2070100" cy="3365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zh-CN" altLang="en-US" sz="1600">
                  <a:solidFill>
                    <a:srgbClr val="080808"/>
                  </a:solidFill>
                  <a:latin typeface="幼圆" pitchFamily="49" charset="-122"/>
                  <a:ea typeface="幼圆" pitchFamily="49" charset="-122"/>
                </a:rPr>
                <a:t>高等教育出版社</a:t>
              </a:r>
            </a:p>
          </p:txBody>
        </p:sp>
      </p:grpSp>
      <p:sp>
        <p:nvSpPr>
          <p:cNvPr id="8" name="Arc 51"/>
          <p:cNvSpPr>
            <a:spLocks/>
          </p:cNvSpPr>
          <p:nvPr/>
        </p:nvSpPr>
        <p:spPr bwMode="black">
          <a:xfrm flipH="1" flipV="1">
            <a:off x="9230784" y="4368800"/>
            <a:ext cx="2961216" cy="107473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zh-CN" altLang="en-US" sz="1900" b="0">
              <a:solidFill>
                <a:srgbClr val="FFE2A9"/>
              </a:solidFill>
              <a:ea typeface="宋体" charset="-122"/>
            </a:endParaRPr>
          </a:p>
        </p:txBody>
      </p:sp>
      <p:pic>
        <p:nvPicPr>
          <p:cNvPr id="9" name="图片 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3" r="8958" b="7022"/>
          <a:stretch>
            <a:fillRect/>
          </a:stretch>
        </p:blipFill>
        <p:spPr bwMode="auto">
          <a:xfrm>
            <a:off x="1" y="1930401"/>
            <a:ext cx="1742017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1703009" y="2394871"/>
            <a:ext cx="9289144" cy="669925"/>
          </a:xfrm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zh-CN" altLang="en-US" noProof="0"/>
              <a:t>单击此处编辑母版标题样式</a:t>
            </a:r>
            <a:endParaRPr lang="ko-KR" altLang="en-US" noProof="0" dirty="0"/>
          </a:p>
        </p:txBody>
      </p:sp>
      <p:sp>
        <p:nvSpPr>
          <p:cNvPr id="13334" name="Rectangle 22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930400" y="3737430"/>
            <a:ext cx="8534400" cy="533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2" charset="2"/>
              <a:buNone/>
              <a:defRPr sz="2800" b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noProof="0"/>
              <a:t>单击此处编辑母版副标题样式</a:t>
            </a:r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3366040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4" y="6284914"/>
            <a:ext cx="1022349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04563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003301" y="284163"/>
            <a:ext cx="8371417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3200" dirty="0">
                <a:solidFill>
                  <a:srgbClr val="CC0000"/>
                </a:solidFill>
                <a:latin typeface="华文新魏" pitchFamily="2" charset="-122"/>
                <a:ea typeface="华文新魏" pitchFamily="2" charset="-122"/>
              </a:rPr>
              <a:t>第一节企业所得税的基本内容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45479"/>
            <a:ext cx="10972800" cy="494374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b="1">
                <a:solidFill>
                  <a:srgbClr val="002060"/>
                </a:solidFill>
                <a:latin typeface="幼圆" pitchFamily="49" charset="-122"/>
                <a:ea typeface="幼圆" pitchFamily="49" charset="-122"/>
              </a:defRPr>
            </a:lvl1pPr>
            <a:lvl2pPr>
              <a:lnSpc>
                <a:spcPct val="150000"/>
              </a:lnSpc>
              <a:spcBef>
                <a:spcPts val="0"/>
              </a:spcBef>
              <a:defRPr b="1">
                <a:solidFill>
                  <a:srgbClr val="002060"/>
                </a:solidFill>
                <a:latin typeface="幼圆" pitchFamily="49" charset="-122"/>
                <a:ea typeface="幼圆" pitchFamily="49" charset="-122"/>
              </a:defRPr>
            </a:lvl2pPr>
            <a:lvl3pPr>
              <a:lnSpc>
                <a:spcPct val="150000"/>
              </a:lnSpc>
              <a:spcBef>
                <a:spcPts val="0"/>
              </a:spcBef>
              <a:defRPr b="1">
                <a:solidFill>
                  <a:srgbClr val="002060"/>
                </a:solidFill>
                <a:latin typeface="幼圆" pitchFamily="49" charset="-122"/>
                <a:ea typeface="幼圆" pitchFamily="49" charset="-122"/>
              </a:defRPr>
            </a:lvl3pPr>
            <a:lvl4pPr>
              <a:lnSpc>
                <a:spcPct val="150000"/>
              </a:lnSpc>
              <a:spcBef>
                <a:spcPts val="0"/>
              </a:spcBef>
              <a:defRPr b="1">
                <a:solidFill>
                  <a:srgbClr val="002060"/>
                </a:solidFill>
                <a:latin typeface="幼圆" pitchFamily="49" charset="-122"/>
                <a:ea typeface="幼圆" pitchFamily="49" charset="-122"/>
              </a:defRPr>
            </a:lvl4pPr>
            <a:lvl5pPr>
              <a:lnSpc>
                <a:spcPct val="150000"/>
              </a:lnSpc>
              <a:spcBef>
                <a:spcPts val="0"/>
              </a:spcBef>
              <a:defRPr b="1">
                <a:solidFill>
                  <a:srgbClr val="002060"/>
                </a:solidFill>
                <a:latin typeface="幼圆" pitchFamily="49" charset="-122"/>
                <a:ea typeface="幼圆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47386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608832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4687"/>
            <a:ext cx="5384800" cy="512354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4687"/>
            <a:ext cx="5384800" cy="515257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34783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3768" y="129499"/>
            <a:ext cx="10972800" cy="103164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9083" y="1215798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1930400"/>
            <a:ext cx="5386917" cy="448491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096001" y="1186770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1901370"/>
            <a:ext cx="5389033" cy="451394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10395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16779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1892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6729" y="1190167"/>
            <a:ext cx="4344609" cy="46264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1190171"/>
            <a:ext cx="7425267" cy="532787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48305" y="1783437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151651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A9835F-400F-4DFB-AA16-037462CD425B}" type="datetimeFigureOut">
              <a:rPr lang="zh-CN" altLang="en-US" smtClean="0"/>
              <a:pPr>
                <a:defRPr/>
              </a:pPr>
              <a:t>2022/1/5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EB80-8A41-4AB6-BC3B-7838FF7F1B94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5105394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1088571"/>
            <a:ext cx="7315200" cy="39728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686646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4003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71246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1088571"/>
            <a:ext cx="2743200" cy="5167086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70933" y="1103086"/>
            <a:ext cx="8365067" cy="516708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236186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464800" cy="609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0"/>
              <a:t>单击图标添加表格</a:t>
            </a:r>
          </a:p>
        </p:txBody>
      </p:sp>
    </p:spTree>
    <p:extLst>
      <p:ext uri="{BB962C8B-B14F-4D97-AF65-F5344CB8AC3E}">
        <p14:creationId xmlns:p14="http://schemas.microsoft.com/office/powerpoint/2010/main" val="998113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8D211A-F84B-46CB-975B-33B0C8888744}" type="datetimeFigureOut">
              <a:rPr lang="zh-CN" altLang="en-US" smtClean="0"/>
              <a:pPr>
                <a:defRPr/>
              </a:pPr>
              <a:t>2022/1/5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79705-5BC7-4A21-B63D-94CB9760EF28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237FD9-FAF2-4295-8E43-9293CD4C1EBD}" type="datetimeFigureOut">
              <a:rPr lang="zh-CN" altLang="en-US" smtClean="0"/>
              <a:pPr>
                <a:defRPr/>
              </a:pPr>
              <a:t>2022/1/5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6061-A0EC-4075-9AA9-B7C9DA2E1178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C0C9BA-131D-448B-9922-64B6A224ADE1}" type="datetimeFigureOut">
              <a:rPr lang="zh-CN" altLang="en-US" smtClean="0"/>
              <a:pPr>
                <a:defRPr/>
              </a:pPr>
              <a:t>2022/1/5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3441-94C1-4C52-B79B-8B3E051DC05D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69B8D6-1485-46EB-A246-F37C4B1D6426}" type="datetimeFigureOut">
              <a:rPr lang="zh-CN" altLang="en-US" smtClean="0"/>
              <a:pPr>
                <a:defRPr/>
              </a:pPr>
              <a:t>2022/1/5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95DCB-E660-4ED6-BED4-D91754A88E6F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A02B3E-ED95-4F58-914F-F921E512EB45}" type="datetimeFigureOut">
              <a:rPr lang="zh-CN" altLang="en-US" smtClean="0"/>
              <a:pPr>
                <a:defRPr/>
              </a:pPr>
              <a:t>2022/1/5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333AD-C44E-4B5D-9156-0FDC85F13E18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2A3380-9CDA-430E-81CE-A2D08C829B05}" type="datetimeFigureOut">
              <a:rPr lang="zh-CN" altLang="en-US" smtClean="0"/>
              <a:pPr>
                <a:defRPr/>
              </a:pPr>
              <a:t>2022/1/5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A60A-F72C-485F-AFE6-136B58F7F7E7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ACA62D-6E89-4880-B577-7C2C3FCACE51}" type="datetimeFigureOut">
              <a:rPr lang="zh-CN" altLang="en-US" smtClean="0"/>
              <a:pPr>
                <a:defRPr/>
              </a:pPr>
              <a:t>2022/1/5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CC09-0859-4BF5-9025-A908958B8E76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E2042A5-DDB1-42CC-8B42-3CCEDFE63268}" type="datetimeFigureOut">
              <a:rPr lang="zh-CN" altLang="en-US" smtClean="0"/>
              <a:pPr>
                <a:defRPr/>
              </a:pPr>
              <a:t>2022/1/5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1C025-5874-46C4-A509-F5943F3CB022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 bwMode="auto">
          <a:xfrm>
            <a:off x="0" y="11675"/>
            <a:ext cx="12192000" cy="1080000"/>
          </a:xfrm>
          <a:prstGeom prst="roundRect">
            <a:avLst>
              <a:gd name="adj" fmla="val 1884"/>
            </a:avLst>
          </a:prstGeom>
          <a:pattFill prst="ltHorz">
            <a:fgClr>
              <a:schemeClr val="accent3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1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0" dirty="0">
              <a:solidFill>
                <a:srgbClr val="FFE2A9"/>
              </a:solidFill>
              <a:ea typeface="幼圆" pitchFamily="49" charset="-122"/>
            </a:endParaRPr>
          </a:p>
        </p:txBody>
      </p:sp>
      <p:sp>
        <p:nvSpPr>
          <p:cNvPr id="1029" name="Rectangle 21"/>
          <p:cNvSpPr>
            <a:spLocks noGrp="1" noChangeArrowheads="1"/>
          </p:cNvSpPr>
          <p:nvPr>
            <p:ph type="title"/>
          </p:nvPr>
        </p:nvSpPr>
        <p:spPr bwMode="black">
          <a:xfrm>
            <a:off x="1045634" y="203200"/>
            <a:ext cx="8811684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第一节  税收的概念、本质与特征 </a:t>
            </a:r>
          </a:p>
        </p:txBody>
      </p:sp>
      <p:sp>
        <p:nvSpPr>
          <p:cNvPr id="12339" name="Arc 51"/>
          <p:cNvSpPr>
            <a:spLocks/>
          </p:cNvSpPr>
          <p:nvPr/>
        </p:nvSpPr>
        <p:spPr bwMode="black">
          <a:xfrm flipH="1" flipV="1">
            <a:off x="10557933" y="550863"/>
            <a:ext cx="1634067" cy="5842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zh-CN" altLang="en-US" sz="1900" b="0">
              <a:solidFill>
                <a:srgbClr val="FFE2A9"/>
              </a:solidFill>
              <a:ea typeface="宋体" charset="-122"/>
            </a:endParaRPr>
          </a:p>
        </p:txBody>
      </p:sp>
      <p:sp>
        <p:nvSpPr>
          <p:cNvPr id="12355" name="Rectangle 67"/>
          <p:cNvSpPr>
            <a:spLocks noChangeArrowheads="1"/>
          </p:cNvSpPr>
          <p:nvPr/>
        </p:nvSpPr>
        <p:spPr bwMode="auto">
          <a:xfrm>
            <a:off x="0" y="6489700"/>
            <a:ext cx="12192000" cy="3683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00" b="0" dirty="0">
              <a:solidFill>
                <a:srgbClr val="FFE2A9"/>
              </a:solidFill>
              <a:ea typeface="幼圆" pitchFamily="49" charset="-122"/>
            </a:endParaRPr>
          </a:p>
        </p:txBody>
      </p:sp>
      <p:sp>
        <p:nvSpPr>
          <p:cNvPr id="1032" name="Text Box 69"/>
          <p:cNvSpPr txBox="1">
            <a:spLocks noChangeArrowheads="1"/>
          </p:cNvSpPr>
          <p:nvPr/>
        </p:nvSpPr>
        <p:spPr bwMode="auto">
          <a:xfrm>
            <a:off x="7461251" y="6521450"/>
            <a:ext cx="4732867" cy="3365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1600" b="0" dirty="0">
                <a:solidFill>
                  <a:srgbClr val="080808"/>
                </a:solidFill>
                <a:latin typeface="华文彩云" pitchFamily="2" charset="-122"/>
                <a:ea typeface="华文彩云" pitchFamily="2" charset="-122"/>
              </a:rPr>
              <a:t>《</a:t>
            </a:r>
            <a:r>
              <a:rPr lang="zh-CN" altLang="en-US" sz="1600" b="0" dirty="0">
                <a:solidFill>
                  <a:srgbClr val="080808"/>
                </a:solidFill>
                <a:latin typeface="华文彩云" pitchFamily="2" charset="-122"/>
                <a:ea typeface="华文彩云" pitchFamily="2" charset="-122"/>
              </a:rPr>
              <a:t>税收基础 </a:t>
            </a:r>
            <a:r>
              <a:rPr lang="en-US" altLang="zh-CN" sz="1600" b="0" dirty="0">
                <a:solidFill>
                  <a:srgbClr val="080808"/>
                </a:solidFill>
                <a:latin typeface="华文彩云" pitchFamily="2" charset="-122"/>
                <a:ea typeface="华文彩云" pitchFamily="2" charset="-122"/>
              </a:rPr>
              <a:t>》</a:t>
            </a:r>
            <a:r>
              <a:rPr lang="zh-CN" altLang="en-US" sz="1600" b="0" dirty="0">
                <a:solidFill>
                  <a:srgbClr val="080808"/>
                </a:solidFill>
                <a:latin typeface="华文彩云" pitchFamily="2" charset="-122"/>
                <a:ea typeface="华文彩云" pitchFamily="2" charset="-122"/>
              </a:rPr>
              <a:t>第五章 企业所得税</a:t>
            </a:r>
          </a:p>
        </p:txBody>
      </p:sp>
      <p:grpSp>
        <p:nvGrpSpPr>
          <p:cNvPr id="1033" name="组合 4"/>
          <p:cNvGrpSpPr>
            <a:grpSpLocks/>
          </p:cNvGrpSpPr>
          <p:nvPr/>
        </p:nvGrpSpPr>
        <p:grpSpPr bwMode="auto">
          <a:xfrm>
            <a:off x="9239251" y="11114"/>
            <a:ext cx="2777067" cy="561975"/>
            <a:chOff x="6930007" y="11676"/>
            <a:chExt cx="2082301" cy="561854"/>
          </a:xfrm>
        </p:grpSpPr>
        <p:pic>
          <p:nvPicPr>
            <p:cNvPr id="1035" name="Picture 70" descr="image004"/>
            <p:cNvPicPr>
              <a:picLocks noChangeAspect="1" noChangeArrowheads="1"/>
            </p:cNvPicPr>
            <p:nvPr userDrawn="1"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0007" y="11676"/>
              <a:ext cx="523530" cy="510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6" name="Text Box 71"/>
            <p:cNvSpPr txBox="1">
              <a:spLocks noChangeArrowheads="1"/>
            </p:cNvSpPr>
            <p:nvPr userDrawn="1"/>
          </p:nvSpPr>
          <p:spPr bwMode="auto">
            <a:xfrm>
              <a:off x="7391858" y="235465"/>
              <a:ext cx="1620450" cy="33806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zh-CN" altLang="en-US" sz="1600">
                  <a:solidFill>
                    <a:srgbClr val="080808"/>
                  </a:solidFill>
                  <a:latin typeface="幼圆" pitchFamily="49" charset="-122"/>
                  <a:ea typeface="幼圆" pitchFamily="49" charset="-122"/>
                </a:rPr>
                <a:t>高等教育出版社</a:t>
              </a:r>
            </a:p>
          </p:txBody>
        </p:sp>
      </p:grpSp>
      <p:pic>
        <p:nvPicPr>
          <p:cNvPr id="1034" name="图片 41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04563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0749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华文新魏" pitchFamily="2" charset="-122"/>
          <a:ea typeface="华文新魏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华文新魏" pitchFamily="2" charset="-122"/>
          <a:ea typeface="华文新魏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华文新魏" pitchFamily="2" charset="-122"/>
          <a:ea typeface="华文新魏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华文新魏" pitchFamily="2" charset="-122"/>
          <a:ea typeface="华文新魏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华文新魏" pitchFamily="2" charset="-122"/>
          <a:ea typeface="华文新魏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43C6A02-ECCB-4980-8745-82B0C6743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1268760"/>
            <a:ext cx="11018440" cy="54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CN" sz="7200" dirty="0">
                <a:latin typeface="隶书" panose="02010509060101010101" pitchFamily="49" charset="-122"/>
                <a:ea typeface="隶书" panose="02010509060101010101" pitchFamily="49" charset="-122"/>
              </a:rPr>
              <a:t>A4 </a:t>
            </a:r>
            <a:r>
              <a:rPr lang="zh-CN" altLang="en-US" sz="7200" dirty="0">
                <a:latin typeface="隶书" panose="02010509060101010101" pitchFamily="49" charset="-122"/>
                <a:ea typeface="隶书" panose="02010509060101010101" pitchFamily="49" charset="-122"/>
              </a:rPr>
              <a:t>数字教育资源管理</a:t>
            </a:r>
            <a:endParaRPr lang="en-US" altLang="zh-CN" sz="7200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0" indent="0" algn="ctr">
              <a:buNone/>
            </a:pPr>
            <a:r>
              <a:rPr lang="zh-CN" altLang="en-US" sz="7200" dirty="0">
                <a:latin typeface="隶书" panose="02010509060101010101" pitchFamily="49" charset="-122"/>
                <a:ea typeface="隶书" panose="02010509060101010101" pitchFamily="49" charset="-122"/>
              </a:rPr>
              <a:t>成果展示</a:t>
            </a:r>
            <a:endParaRPr lang="en-US" altLang="zh-CN" sz="7200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0" indent="0" algn="ctr">
              <a:buNone/>
            </a:pPr>
            <a:endParaRPr lang="en-US" altLang="zh-CN" sz="7200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0" indent="0" algn="ctr">
              <a:buNone/>
            </a:pPr>
            <a:r>
              <a:rPr lang="zh-CN" altLang="en-US" sz="7200" dirty="0">
                <a:latin typeface="隶书" panose="02010509060101010101" pitchFamily="49" charset="-122"/>
                <a:ea typeface="隶书" panose="02010509060101010101" pitchFamily="49" charset="-122"/>
              </a:rPr>
              <a:t>黄山旅校 陈红光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BFB4ECF-3643-4703-B69E-6A62DEBFB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496" y="842854"/>
            <a:ext cx="10164361" cy="5794443"/>
          </a:xfrm>
          <a:prstGeom prst="rect">
            <a:avLst/>
          </a:prstGeom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43C6A02-ECCB-4980-8745-82B0C6743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980728"/>
            <a:ext cx="1296144" cy="5622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9600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希沃白板</a:t>
            </a:r>
          </a:p>
        </p:txBody>
      </p:sp>
      <p:sp>
        <p:nvSpPr>
          <p:cNvPr id="7" name="对话气泡: 椭圆形 6">
            <a:extLst>
              <a:ext uri="{FF2B5EF4-FFF2-40B4-BE49-F238E27FC236}">
                <a16:creationId xmlns:a16="http://schemas.microsoft.com/office/drawing/2014/main" id="{6B97322A-A0F6-4141-B663-3EB83DDBC22E}"/>
              </a:ext>
            </a:extLst>
          </p:cNvPr>
          <p:cNvSpPr/>
          <p:nvPr/>
        </p:nvSpPr>
        <p:spPr>
          <a:xfrm>
            <a:off x="5303912" y="764704"/>
            <a:ext cx="3312368" cy="1176949"/>
          </a:xfrm>
          <a:prstGeom prst="wedgeEllipseCallout">
            <a:avLst>
              <a:gd name="adj1" fmla="val -63189"/>
              <a:gd name="adj2" fmla="val 908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latin typeface="隶书" panose="02010509060101010101" pitchFamily="49" charset="-122"/>
                <a:ea typeface="隶书" panose="02010509060101010101" pitchFamily="49" charset="-122"/>
              </a:rPr>
              <a:t>一级目录</a:t>
            </a:r>
          </a:p>
        </p:txBody>
      </p:sp>
      <p:sp>
        <p:nvSpPr>
          <p:cNvPr id="8" name="对话气泡: 椭圆形 7">
            <a:extLst>
              <a:ext uri="{FF2B5EF4-FFF2-40B4-BE49-F238E27FC236}">
                <a16:creationId xmlns:a16="http://schemas.microsoft.com/office/drawing/2014/main" id="{8E5F4B0D-8BE2-41B3-9179-0F705E6C6BBD}"/>
              </a:ext>
            </a:extLst>
          </p:cNvPr>
          <p:cNvSpPr/>
          <p:nvPr/>
        </p:nvSpPr>
        <p:spPr>
          <a:xfrm>
            <a:off x="7464152" y="1628800"/>
            <a:ext cx="3312368" cy="1176949"/>
          </a:xfrm>
          <a:prstGeom prst="wedgeEllipseCallout">
            <a:avLst>
              <a:gd name="adj1" fmla="val -109883"/>
              <a:gd name="adj2" fmla="val 156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latin typeface="隶书" panose="02010509060101010101" pitchFamily="49" charset="-122"/>
                <a:ea typeface="隶书" panose="02010509060101010101" pitchFamily="49" charset="-122"/>
              </a:rPr>
              <a:t>二级目录</a:t>
            </a:r>
          </a:p>
        </p:txBody>
      </p:sp>
      <p:sp>
        <p:nvSpPr>
          <p:cNvPr id="9" name="对话气泡: 椭圆形 8">
            <a:extLst>
              <a:ext uri="{FF2B5EF4-FFF2-40B4-BE49-F238E27FC236}">
                <a16:creationId xmlns:a16="http://schemas.microsoft.com/office/drawing/2014/main" id="{ECEA60B9-1907-458A-8B8A-5BC893E45032}"/>
              </a:ext>
            </a:extLst>
          </p:cNvPr>
          <p:cNvSpPr/>
          <p:nvPr/>
        </p:nvSpPr>
        <p:spPr>
          <a:xfrm>
            <a:off x="8184232" y="2805749"/>
            <a:ext cx="3312368" cy="1176949"/>
          </a:xfrm>
          <a:prstGeom prst="wedgeEllipseCallout">
            <a:avLst>
              <a:gd name="adj1" fmla="val -107533"/>
              <a:gd name="adj2" fmla="val -728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latin typeface="隶书" panose="02010509060101010101" pitchFamily="49" charset="-122"/>
                <a:ea typeface="隶书" panose="02010509060101010101" pitchFamily="49" charset="-122"/>
              </a:rPr>
              <a:t>三级目录</a:t>
            </a:r>
          </a:p>
        </p:txBody>
      </p:sp>
      <p:sp>
        <p:nvSpPr>
          <p:cNvPr id="10" name="对话气泡: 椭圆形 9">
            <a:extLst>
              <a:ext uri="{FF2B5EF4-FFF2-40B4-BE49-F238E27FC236}">
                <a16:creationId xmlns:a16="http://schemas.microsoft.com/office/drawing/2014/main" id="{2EE7D19B-DD07-4640-BA72-2F559CBA2EE3}"/>
              </a:ext>
            </a:extLst>
          </p:cNvPr>
          <p:cNvSpPr/>
          <p:nvPr/>
        </p:nvSpPr>
        <p:spPr>
          <a:xfrm>
            <a:off x="8184232" y="4258319"/>
            <a:ext cx="3312368" cy="1176949"/>
          </a:xfrm>
          <a:prstGeom prst="wedgeEllipseCallout">
            <a:avLst>
              <a:gd name="adj1" fmla="val -127796"/>
              <a:gd name="adj2" fmla="val -1389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latin typeface="隶书" panose="02010509060101010101" pitchFamily="49" charset="-122"/>
                <a:ea typeface="隶书" panose="02010509060101010101" pitchFamily="49" charset="-122"/>
              </a:rPr>
              <a:t>四级目录</a:t>
            </a:r>
          </a:p>
        </p:txBody>
      </p:sp>
    </p:spTree>
    <p:extLst>
      <p:ext uri="{BB962C8B-B14F-4D97-AF65-F5344CB8AC3E}">
        <p14:creationId xmlns:p14="http://schemas.microsoft.com/office/powerpoint/2010/main" val="172224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43C6A02-ECCB-4980-8745-82B0C6743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1268760"/>
            <a:ext cx="11089232" cy="51125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zh-CN" altLang="en-US" sz="7200" dirty="0">
                <a:latin typeface="隶书" panose="02010509060101010101" pitchFamily="49" charset="-122"/>
                <a:ea typeface="隶书" panose="02010509060101010101" pitchFamily="49" charset="-122"/>
              </a:rPr>
              <a:t>   </a:t>
            </a:r>
            <a:r>
              <a:rPr lang="zh-CN" altLang="en-US" sz="10400" dirty="0">
                <a:latin typeface="隶书" panose="02010509060101010101" pitchFamily="49" charset="-122"/>
                <a:ea typeface="隶书" panose="02010509060101010101" pitchFamily="49" charset="-122"/>
              </a:rPr>
              <a:t>本人日常“数字教育资源管理”主要工具有</a:t>
            </a:r>
            <a:endParaRPr lang="en-US" altLang="zh-CN" sz="10400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0" indent="0">
              <a:buNone/>
            </a:pPr>
            <a:r>
              <a:rPr lang="zh-CN" altLang="en-US" sz="10400" dirty="0">
                <a:latin typeface="隶书" panose="02010509060101010101" pitchFamily="49" charset="-122"/>
                <a:ea typeface="隶书" panose="02010509060101010101" pitchFamily="49" charset="-122"/>
              </a:rPr>
              <a:t>    </a:t>
            </a:r>
            <a:r>
              <a:rPr lang="zh-CN" altLang="en-US" sz="10400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百度网盘</a:t>
            </a:r>
            <a:endParaRPr lang="en-US" altLang="zh-CN" sz="10400" dirty="0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0" indent="0">
              <a:buNone/>
            </a:pPr>
            <a:r>
              <a:rPr lang="zh-CN" altLang="en-US" sz="10400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 希沃白板</a:t>
            </a:r>
            <a:r>
              <a:rPr lang="en-US" altLang="zh-CN" sz="10400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5</a:t>
            </a:r>
            <a:endParaRPr lang="zh-CN" altLang="en-US" sz="10400" dirty="0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0236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43C6A02-ECCB-4980-8745-82B0C6743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980728"/>
            <a:ext cx="1296144" cy="5622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9600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百度网盘</a:t>
            </a:r>
            <a:endParaRPr lang="zh-CN" altLang="en-US" sz="72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3FF8BD9-EFF9-4779-A2FB-89017CD42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703879"/>
            <a:ext cx="9577064" cy="5899471"/>
          </a:xfrm>
          <a:prstGeom prst="rect">
            <a:avLst/>
          </a:prstGeom>
        </p:spPr>
      </p:pic>
      <p:sp>
        <p:nvSpPr>
          <p:cNvPr id="7" name="对话气泡: 椭圆形 6">
            <a:extLst>
              <a:ext uri="{FF2B5EF4-FFF2-40B4-BE49-F238E27FC236}">
                <a16:creationId xmlns:a16="http://schemas.microsoft.com/office/drawing/2014/main" id="{6B97322A-A0F6-4141-B663-3EB83DDBC22E}"/>
              </a:ext>
            </a:extLst>
          </p:cNvPr>
          <p:cNvSpPr/>
          <p:nvPr/>
        </p:nvSpPr>
        <p:spPr>
          <a:xfrm>
            <a:off x="1989709" y="4725144"/>
            <a:ext cx="3312368" cy="1176949"/>
          </a:xfrm>
          <a:prstGeom prst="wedgeEllipseCallout">
            <a:avLst>
              <a:gd name="adj1" fmla="val 19335"/>
              <a:gd name="adj2" fmla="val -1009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latin typeface="隶书" panose="02010509060101010101" pitchFamily="49" charset="-122"/>
                <a:ea typeface="隶书" panose="02010509060101010101" pitchFamily="49" charset="-122"/>
              </a:rPr>
              <a:t>一级目录</a:t>
            </a:r>
          </a:p>
        </p:txBody>
      </p:sp>
    </p:spTree>
    <p:extLst>
      <p:ext uri="{BB962C8B-B14F-4D97-AF65-F5344CB8AC3E}">
        <p14:creationId xmlns:p14="http://schemas.microsoft.com/office/powerpoint/2010/main" val="201026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43C6A02-ECCB-4980-8745-82B0C6743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980728"/>
            <a:ext cx="1296144" cy="5622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9600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百度网盘</a:t>
            </a:r>
            <a:endParaRPr lang="zh-CN" altLang="en-US" sz="72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0BC93E0-3276-4671-8267-25616E4F9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107" y="657619"/>
            <a:ext cx="9608665" cy="5899079"/>
          </a:xfrm>
          <a:prstGeom prst="rect">
            <a:avLst/>
          </a:prstGeom>
        </p:spPr>
      </p:pic>
      <p:sp>
        <p:nvSpPr>
          <p:cNvPr id="7" name="对话气泡: 椭圆形 6">
            <a:extLst>
              <a:ext uri="{FF2B5EF4-FFF2-40B4-BE49-F238E27FC236}">
                <a16:creationId xmlns:a16="http://schemas.microsoft.com/office/drawing/2014/main" id="{6B97322A-A0F6-4141-B663-3EB83DDBC22E}"/>
              </a:ext>
            </a:extLst>
          </p:cNvPr>
          <p:cNvSpPr/>
          <p:nvPr/>
        </p:nvSpPr>
        <p:spPr>
          <a:xfrm>
            <a:off x="6456040" y="620688"/>
            <a:ext cx="3312368" cy="1176949"/>
          </a:xfrm>
          <a:prstGeom prst="wedgeEllipseCallout">
            <a:avLst>
              <a:gd name="adj1" fmla="val -58196"/>
              <a:gd name="adj2" fmla="val 329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latin typeface="隶书" panose="02010509060101010101" pitchFamily="49" charset="-122"/>
                <a:ea typeface="隶书" panose="02010509060101010101" pitchFamily="49" charset="-122"/>
              </a:rPr>
              <a:t>一级目录</a:t>
            </a:r>
          </a:p>
        </p:txBody>
      </p:sp>
      <p:sp>
        <p:nvSpPr>
          <p:cNvPr id="8" name="对话气泡: 椭圆形 7">
            <a:extLst>
              <a:ext uri="{FF2B5EF4-FFF2-40B4-BE49-F238E27FC236}">
                <a16:creationId xmlns:a16="http://schemas.microsoft.com/office/drawing/2014/main" id="{8DCA5195-4D11-47A5-98CD-1693B3F0539B}"/>
              </a:ext>
            </a:extLst>
          </p:cNvPr>
          <p:cNvSpPr/>
          <p:nvPr/>
        </p:nvSpPr>
        <p:spPr>
          <a:xfrm>
            <a:off x="4223792" y="4149080"/>
            <a:ext cx="3312368" cy="1176949"/>
          </a:xfrm>
          <a:prstGeom prst="wedgeEllipseCallout">
            <a:avLst>
              <a:gd name="adj1" fmla="val -27947"/>
              <a:gd name="adj2" fmla="val -1620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latin typeface="隶书" panose="02010509060101010101" pitchFamily="49" charset="-122"/>
                <a:ea typeface="隶书" panose="02010509060101010101" pitchFamily="49" charset="-122"/>
              </a:rPr>
              <a:t>二级目录</a:t>
            </a:r>
          </a:p>
        </p:txBody>
      </p:sp>
    </p:spTree>
    <p:extLst>
      <p:ext uri="{BB962C8B-B14F-4D97-AF65-F5344CB8AC3E}">
        <p14:creationId xmlns:p14="http://schemas.microsoft.com/office/powerpoint/2010/main" val="190875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1C1A5E-D1A1-479F-A764-784D17EEE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004" y="893549"/>
            <a:ext cx="9624071" cy="5930054"/>
          </a:xfrm>
          <a:prstGeom prst="rect">
            <a:avLst/>
          </a:prstGeom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43C6A02-ECCB-4980-8745-82B0C6743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980728"/>
            <a:ext cx="1296144" cy="5622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9600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百度网盘</a:t>
            </a:r>
            <a:endParaRPr lang="zh-CN" altLang="en-US" sz="72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7" name="对话气泡: 椭圆形 6">
            <a:extLst>
              <a:ext uri="{FF2B5EF4-FFF2-40B4-BE49-F238E27FC236}">
                <a16:creationId xmlns:a16="http://schemas.microsoft.com/office/drawing/2014/main" id="{6B97322A-A0F6-4141-B663-3EB83DDBC22E}"/>
              </a:ext>
            </a:extLst>
          </p:cNvPr>
          <p:cNvSpPr/>
          <p:nvPr/>
        </p:nvSpPr>
        <p:spPr>
          <a:xfrm>
            <a:off x="6456040" y="620688"/>
            <a:ext cx="3312368" cy="1176949"/>
          </a:xfrm>
          <a:prstGeom prst="wedgeEllipseCallout">
            <a:avLst>
              <a:gd name="adj1" fmla="val -71118"/>
              <a:gd name="adj2" fmla="val 511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latin typeface="隶书" panose="02010509060101010101" pitchFamily="49" charset="-122"/>
                <a:ea typeface="隶书" panose="02010509060101010101" pitchFamily="49" charset="-122"/>
              </a:rPr>
              <a:t>一级目录</a:t>
            </a:r>
          </a:p>
        </p:txBody>
      </p:sp>
      <p:sp>
        <p:nvSpPr>
          <p:cNvPr id="8" name="对话气泡: 椭圆形 7">
            <a:extLst>
              <a:ext uri="{FF2B5EF4-FFF2-40B4-BE49-F238E27FC236}">
                <a16:creationId xmlns:a16="http://schemas.microsoft.com/office/drawing/2014/main" id="{8DCA5195-4D11-47A5-98CD-1693B3F0539B}"/>
              </a:ext>
            </a:extLst>
          </p:cNvPr>
          <p:cNvSpPr/>
          <p:nvPr/>
        </p:nvSpPr>
        <p:spPr>
          <a:xfrm>
            <a:off x="8417670" y="1639145"/>
            <a:ext cx="3312368" cy="1176949"/>
          </a:xfrm>
          <a:prstGeom prst="wedgeEllipseCallout">
            <a:avLst>
              <a:gd name="adj1" fmla="val -100779"/>
              <a:gd name="adj2" fmla="val -265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latin typeface="隶书" panose="02010509060101010101" pitchFamily="49" charset="-122"/>
                <a:ea typeface="隶书" panose="02010509060101010101" pitchFamily="49" charset="-122"/>
              </a:rPr>
              <a:t>二级目录</a:t>
            </a:r>
          </a:p>
        </p:txBody>
      </p:sp>
      <p:sp>
        <p:nvSpPr>
          <p:cNvPr id="9" name="对话气泡: 椭圆形 8">
            <a:extLst>
              <a:ext uri="{FF2B5EF4-FFF2-40B4-BE49-F238E27FC236}">
                <a16:creationId xmlns:a16="http://schemas.microsoft.com/office/drawing/2014/main" id="{4611A992-AC6E-4308-BC6B-398072BA649F}"/>
              </a:ext>
            </a:extLst>
          </p:cNvPr>
          <p:cNvSpPr/>
          <p:nvPr/>
        </p:nvSpPr>
        <p:spPr>
          <a:xfrm>
            <a:off x="8879632" y="2952525"/>
            <a:ext cx="3312368" cy="1176949"/>
          </a:xfrm>
          <a:prstGeom prst="wedgeEllipseCallout">
            <a:avLst>
              <a:gd name="adj1" fmla="val -72292"/>
              <a:gd name="adj2" fmla="val -711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latin typeface="隶书" panose="02010509060101010101" pitchFamily="49" charset="-122"/>
                <a:ea typeface="隶书" panose="02010509060101010101" pitchFamily="49" charset="-122"/>
              </a:rPr>
              <a:t>三级目录</a:t>
            </a:r>
          </a:p>
        </p:txBody>
      </p:sp>
    </p:spTree>
    <p:extLst>
      <p:ext uri="{BB962C8B-B14F-4D97-AF65-F5344CB8AC3E}">
        <p14:creationId xmlns:p14="http://schemas.microsoft.com/office/powerpoint/2010/main" val="386700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29BAA7B-8727-4F20-9BB2-94BA227FE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770177"/>
            <a:ext cx="9836285" cy="6043724"/>
          </a:xfrm>
          <a:prstGeom prst="rect">
            <a:avLst/>
          </a:prstGeom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43C6A02-ECCB-4980-8745-82B0C6743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980728"/>
            <a:ext cx="1296144" cy="5622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9600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百度网盘</a:t>
            </a:r>
            <a:endParaRPr lang="zh-CN" altLang="en-US" sz="72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7" name="对话气泡: 椭圆形 6">
            <a:extLst>
              <a:ext uri="{FF2B5EF4-FFF2-40B4-BE49-F238E27FC236}">
                <a16:creationId xmlns:a16="http://schemas.microsoft.com/office/drawing/2014/main" id="{6B97322A-A0F6-4141-B663-3EB83DDBC22E}"/>
              </a:ext>
            </a:extLst>
          </p:cNvPr>
          <p:cNvSpPr/>
          <p:nvPr/>
        </p:nvSpPr>
        <p:spPr>
          <a:xfrm>
            <a:off x="6384032" y="24777"/>
            <a:ext cx="3312368" cy="1176949"/>
          </a:xfrm>
          <a:prstGeom prst="wedgeEllipseCallout">
            <a:avLst>
              <a:gd name="adj1" fmla="val -63189"/>
              <a:gd name="adj2" fmla="val 908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latin typeface="隶书" panose="02010509060101010101" pitchFamily="49" charset="-122"/>
                <a:ea typeface="隶书" panose="02010509060101010101" pitchFamily="49" charset="-122"/>
              </a:rPr>
              <a:t>一级目录</a:t>
            </a:r>
          </a:p>
        </p:txBody>
      </p:sp>
      <p:sp>
        <p:nvSpPr>
          <p:cNvPr id="8" name="对话气泡: 椭圆形 7">
            <a:extLst>
              <a:ext uri="{FF2B5EF4-FFF2-40B4-BE49-F238E27FC236}">
                <a16:creationId xmlns:a16="http://schemas.microsoft.com/office/drawing/2014/main" id="{8DCA5195-4D11-47A5-98CD-1693B3F0539B}"/>
              </a:ext>
            </a:extLst>
          </p:cNvPr>
          <p:cNvSpPr/>
          <p:nvPr/>
        </p:nvSpPr>
        <p:spPr>
          <a:xfrm>
            <a:off x="8760296" y="900176"/>
            <a:ext cx="3312368" cy="1176949"/>
          </a:xfrm>
          <a:prstGeom prst="wedgeEllipseCallout">
            <a:avLst>
              <a:gd name="adj1" fmla="val -104597"/>
              <a:gd name="adj2" fmla="val 139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latin typeface="隶书" panose="02010509060101010101" pitchFamily="49" charset="-122"/>
                <a:ea typeface="隶书" panose="02010509060101010101" pitchFamily="49" charset="-122"/>
              </a:rPr>
              <a:t>二级目录</a:t>
            </a:r>
          </a:p>
        </p:txBody>
      </p:sp>
      <p:sp>
        <p:nvSpPr>
          <p:cNvPr id="9" name="对话气泡: 椭圆形 8">
            <a:extLst>
              <a:ext uri="{FF2B5EF4-FFF2-40B4-BE49-F238E27FC236}">
                <a16:creationId xmlns:a16="http://schemas.microsoft.com/office/drawing/2014/main" id="{4611A992-AC6E-4308-BC6B-398072BA649F}"/>
              </a:ext>
            </a:extLst>
          </p:cNvPr>
          <p:cNvSpPr/>
          <p:nvPr/>
        </p:nvSpPr>
        <p:spPr>
          <a:xfrm>
            <a:off x="8045735" y="3203564"/>
            <a:ext cx="3312368" cy="1176949"/>
          </a:xfrm>
          <a:prstGeom prst="wedgeEllipseCallout">
            <a:avLst>
              <a:gd name="adj1" fmla="val -60251"/>
              <a:gd name="adj2" fmla="val -1670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latin typeface="隶书" panose="02010509060101010101" pitchFamily="49" charset="-122"/>
                <a:ea typeface="隶书" panose="02010509060101010101" pitchFamily="49" charset="-122"/>
              </a:rPr>
              <a:t>三级目录</a:t>
            </a:r>
          </a:p>
        </p:txBody>
      </p:sp>
      <p:sp>
        <p:nvSpPr>
          <p:cNvPr id="10" name="对话气泡: 椭圆形 9">
            <a:extLst>
              <a:ext uri="{FF2B5EF4-FFF2-40B4-BE49-F238E27FC236}">
                <a16:creationId xmlns:a16="http://schemas.microsoft.com/office/drawing/2014/main" id="{8DFD5158-A7CF-413A-928D-790F3CB6DD0C}"/>
              </a:ext>
            </a:extLst>
          </p:cNvPr>
          <p:cNvSpPr/>
          <p:nvPr/>
        </p:nvSpPr>
        <p:spPr>
          <a:xfrm>
            <a:off x="5037478" y="4884656"/>
            <a:ext cx="3312368" cy="1176949"/>
          </a:xfrm>
          <a:prstGeom prst="wedgeEllipseCallout">
            <a:avLst>
              <a:gd name="adj1" fmla="val -47329"/>
              <a:gd name="adj2" fmla="val -2067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latin typeface="隶书" panose="02010509060101010101" pitchFamily="49" charset="-122"/>
                <a:ea typeface="隶书" panose="02010509060101010101" pitchFamily="49" charset="-122"/>
              </a:rPr>
              <a:t>四级目录</a:t>
            </a:r>
          </a:p>
        </p:txBody>
      </p:sp>
    </p:spTree>
    <p:extLst>
      <p:ext uri="{BB962C8B-B14F-4D97-AF65-F5344CB8AC3E}">
        <p14:creationId xmlns:p14="http://schemas.microsoft.com/office/powerpoint/2010/main" val="240462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39688E8-F34A-4AB0-95A9-CD2C78062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333" y="900175"/>
            <a:ext cx="10070662" cy="5702829"/>
          </a:xfrm>
          <a:prstGeom prst="rect">
            <a:avLst/>
          </a:prstGeom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43C6A02-ECCB-4980-8745-82B0C6743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980728"/>
            <a:ext cx="1296144" cy="5622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9600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希沃白板</a:t>
            </a:r>
          </a:p>
        </p:txBody>
      </p:sp>
      <p:sp>
        <p:nvSpPr>
          <p:cNvPr id="7" name="对话气泡: 椭圆形 6">
            <a:extLst>
              <a:ext uri="{FF2B5EF4-FFF2-40B4-BE49-F238E27FC236}">
                <a16:creationId xmlns:a16="http://schemas.microsoft.com/office/drawing/2014/main" id="{6B97322A-A0F6-4141-B663-3EB83DDBC22E}"/>
              </a:ext>
            </a:extLst>
          </p:cNvPr>
          <p:cNvSpPr/>
          <p:nvPr/>
        </p:nvSpPr>
        <p:spPr>
          <a:xfrm>
            <a:off x="4733367" y="1268760"/>
            <a:ext cx="3312368" cy="1176949"/>
          </a:xfrm>
          <a:prstGeom prst="wedgeEllipseCallout">
            <a:avLst>
              <a:gd name="adj1" fmla="val -63189"/>
              <a:gd name="adj2" fmla="val 908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latin typeface="隶书" panose="02010509060101010101" pitchFamily="49" charset="-122"/>
                <a:ea typeface="隶书" panose="02010509060101010101" pitchFamily="49" charset="-122"/>
              </a:rPr>
              <a:t>一级目录</a:t>
            </a:r>
          </a:p>
        </p:txBody>
      </p:sp>
    </p:spTree>
    <p:extLst>
      <p:ext uri="{BB962C8B-B14F-4D97-AF65-F5344CB8AC3E}">
        <p14:creationId xmlns:p14="http://schemas.microsoft.com/office/powerpoint/2010/main" val="153957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3DE234F-616D-448B-B76D-41F744383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496" y="980728"/>
            <a:ext cx="10170325" cy="5770103"/>
          </a:xfrm>
          <a:prstGeom prst="rect">
            <a:avLst/>
          </a:prstGeom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43C6A02-ECCB-4980-8745-82B0C6743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980728"/>
            <a:ext cx="1296144" cy="5622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9600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希沃白板</a:t>
            </a:r>
          </a:p>
        </p:txBody>
      </p:sp>
      <p:sp>
        <p:nvSpPr>
          <p:cNvPr id="7" name="对话气泡: 椭圆形 6">
            <a:extLst>
              <a:ext uri="{FF2B5EF4-FFF2-40B4-BE49-F238E27FC236}">
                <a16:creationId xmlns:a16="http://schemas.microsoft.com/office/drawing/2014/main" id="{6B97322A-A0F6-4141-B663-3EB83DDBC22E}"/>
              </a:ext>
            </a:extLst>
          </p:cNvPr>
          <p:cNvSpPr/>
          <p:nvPr/>
        </p:nvSpPr>
        <p:spPr>
          <a:xfrm>
            <a:off x="5303912" y="764704"/>
            <a:ext cx="3312368" cy="1176949"/>
          </a:xfrm>
          <a:prstGeom prst="wedgeEllipseCallout">
            <a:avLst>
              <a:gd name="adj1" fmla="val -63189"/>
              <a:gd name="adj2" fmla="val 908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latin typeface="隶书" panose="02010509060101010101" pitchFamily="49" charset="-122"/>
                <a:ea typeface="隶书" panose="02010509060101010101" pitchFamily="49" charset="-122"/>
              </a:rPr>
              <a:t>一级目录</a:t>
            </a:r>
          </a:p>
        </p:txBody>
      </p:sp>
      <p:sp>
        <p:nvSpPr>
          <p:cNvPr id="8" name="对话气泡: 椭圆形 7">
            <a:extLst>
              <a:ext uri="{FF2B5EF4-FFF2-40B4-BE49-F238E27FC236}">
                <a16:creationId xmlns:a16="http://schemas.microsoft.com/office/drawing/2014/main" id="{8E5F4B0D-8BE2-41B3-9179-0F705E6C6BBD}"/>
              </a:ext>
            </a:extLst>
          </p:cNvPr>
          <p:cNvSpPr/>
          <p:nvPr/>
        </p:nvSpPr>
        <p:spPr>
          <a:xfrm>
            <a:off x="6608901" y="1988840"/>
            <a:ext cx="3312368" cy="1176949"/>
          </a:xfrm>
          <a:prstGeom prst="wedgeEllipseCallout">
            <a:avLst>
              <a:gd name="adj1" fmla="val -106065"/>
              <a:gd name="adj2" fmla="val 503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latin typeface="隶书" panose="02010509060101010101" pitchFamily="49" charset="-122"/>
                <a:ea typeface="隶书" panose="02010509060101010101" pitchFamily="49" charset="-122"/>
              </a:rPr>
              <a:t>二级目录</a:t>
            </a:r>
          </a:p>
        </p:txBody>
      </p:sp>
    </p:spTree>
    <p:extLst>
      <p:ext uri="{BB962C8B-B14F-4D97-AF65-F5344CB8AC3E}">
        <p14:creationId xmlns:p14="http://schemas.microsoft.com/office/powerpoint/2010/main" val="403143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8F707D9-B266-4EBB-B631-F63C8474D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488" y="827319"/>
            <a:ext cx="10217318" cy="5768065"/>
          </a:xfrm>
          <a:prstGeom prst="rect">
            <a:avLst/>
          </a:prstGeom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43C6A02-ECCB-4980-8745-82B0C6743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980728"/>
            <a:ext cx="1296144" cy="5622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9600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希沃白板</a:t>
            </a:r>
          </a:p>
        </p:txBody>
      </p:sp>
      <p:sp>
        <p:nvSpPr>
          <p:cNvPr id="7" name="对话气泡: 椭圆形 6">
            <a:extLst>
              <a:ext uri="{FF2B5EF4-FFF2-40B4-BE49-F238E27FC236}">
                <a16:creationId xmlns:a16="http://schemas.microsoft.com/office/drawing/2014/main" id="{6B97322A-A0F6-4141-B663-3EB83DDBC22E}"/>
              </a:ext>
            </a:extLst>
          </p:cNvPr>
          <p:cNvSpPr/>
          <p:nvPr/>
        </p:nvSpPr>
        <p:spPr>
          <a:xfrm>
            <a:off x="5303912" y="764704"/>
            <a:ext cx="3312368" cy="1176949"/>
          </a:xfrm>
          <a:prstGeom prst="wedgeEllipseCallout">
            <a:avLst>
              <a:gd name="adj1" fmla="val -63189"/>
              <a:gd name="adj2" fmla="val 908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latin typeface="隶书" panose="02010509060101010101" pitchFamily="49" charset="-122"/>
                <a:ea typeface="隶书" panose="02010509060101010101" pitchFamily="49" charset="-122"/>
              </a:rPr>
              <a:t>一级目录</a:t>
            </a:r>
          </a:p>
        </p:txBody>
      </p:sp>
      <p:sp>
        <p:nvSpPr>
          <p:cNvPr id="8" name="对话气泡: 椭圆形 7">
            <a:extLst>
              <a:ext uri="{FF2B5EF4-FFF2-40B4-BE49-F238E27FC236}">
                <a16:creationId xmlns:a16="http://schemas.microsoft.com/office/drawing/2014/main" id="{8E5F4B0D-8BE2-41B3-9179-0F705E6C6BBD}"/>
              </a:ext>
            </a:extLst>
          </p:cNvPr>
          <p:cNvSpPr/>
          <p:nvPr/>
        </p:nvSpPr>
        <p:spPr>
          <a:xfrm>
            <a:off x="6608901" y="1988840"/>
            <a:ext cx="3312368" cy="1176949"/>
          </a:xfrm>
          <a:prstGeom prst="wedgeEllipseCallout">
            <a:avLst>
              <a:gd name="adj1" fmla="val -80515"/>
              <a:gd name="adj2" fmla="val -166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latin typeface="隶书" panose="02010509060101010101" pitchFamily="49" charset="-122"/>
                <a:ea typeface="隶书" panose="02010509060101010101" pitchFamily="49" charset="-122"/>
              </a:rPr>
              <a:t>二级目录</a:t>
            </a:r>
          </a:p>
        </p:txBody>
      </p:sp>
      <p:sp>
        <p:nvSpPr>
          <p:cNvPr id="9" name="对话气泡: 椭圆形 8">
            <a:extLst>
              <a:ext uri="{FF2B5EF4-FFF2-40B4-BE49-F238E27FC236}">
                <a16:creationId xmlns:a16="http://schemas.microsoft.com/office/drawing/2014/main" id="{ECEA60B9-1907-458A-8B8A-5BC893E45032}"/>
              </a:ext>
            </a:extLst>
          </p:cNvPr>
          <p:cNvSpPr/>
          <p:nvPr/>
        </p:nvSpPr>
        <p:spPr>
          <a:xfrm>
            <a:off x="8045735" y="3203564"/>
            <a:ext cx="3312368" cy="1176949"/>
          </a:xfrm>
          <a:prstGeom prst="wedgeEllipseCallout">
            <a:avLst>
              <a:gd name="adj1" fmla="val -141600"/>
              <a:gd name="adj2" fmla="val -281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latin typeface="隶书" panose="02010509060101010101" pitchFamily="49" charset="-122"/>
                <a:ea typeface="隶书" panose="02010509060101010101" pitchFamily="49" charset="-122"/>
              </a:rPr>
              <a:t>三级目录</a:t>
            </a:r>
          </a:p>
        </p:txBody>
      </p:sp>
    </p:spTree>
    <p:extLst>
      <p:ext uri="{BB962C8B-B14F-4D97-AF65-F5344CB8AC3E}">
        <p14:creationId xmlns:p14="http://schemas.microsoft.com/office/powerpoint/2010/main" val="13808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ood">
  <a:themeElements>
    <a:clrScheme name="good 1">
      <a:dk1>
        <a:srgbClr val="FFE2A9"/>
      </a:dk1>
      <a:lt1>
        <a:srgbClr val="FFFFFF"/>
      </a:lt1>
      <a:dk2>
        <a:srgbClr val="990000"/>
      </a:dk2>
      <a:lt2>
        <a:srgbClr val="FFCC66"/>
      </a:lt2>
      <a:accent1>
        <a:srgbClr val="CDE1D8"/>
      </a:accent1>
      <a:accent2>
        <a:srgbClr val="72974B"/>
      </a:accent2>
      <a:accent3>
        <a:srgbClr val="FFFFFF"/>
      </a:accent3>
      <a:accent4>
        <a:srgbClr val="DAC190"/>
      </a:accent4>
      <a:accent5>
        <a:srgbClr val="E3EEE9"/>
      </a:accent5>
      <a:accent6>
        <a:srgbClr val="678843"/>
      </a:accent6>
      <a:hlink>
        <a:srgbClr val="003300"/>
      </a:hlink>
      <a:folHlink>
        <a:srgbClr val="777777"/>
      </a:folHlink>
    </a:clrScheme>
    <a:fontScheme name="goo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ood 1">
        <a:dk1>
          <a:srgbClr val="FFE2A9"/>
        </a:dk1>
        <a:lt1>
          <a:srgbClr val="FFFFFF"/>
        </a:lt1>
        <a:dk2>
          <a:srgbClr val="990000"/>
        </a:dk2>
        <a:lt2>
          <a:srgbClr val="FFCC66"/>
        </a:lt2>
        <a:accent1>
          <a:srgbClr val="CDE1D8"/>
        </a:accent1>
        <a:accent2>
          <a:srgbClr val="72974B"/>
        </a:accent2>
        <a:accent3>
          <a:srgbClr val="FFFFFF"/>
        </a:accent3>
        <a:accent4>
          <a:srgbClr val="DAC190"/>
        </a:accent4>
        <a:accent5>
          <a:srgbClr val="E3EEE9"/>
        </a:accent5>
        <a:accent6>
          <a:srgbClr val="678843"/>
        </a:accent6>
        <a:hlink>
          <a:srgbClr val="003300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od 2">
        <a:dk1>
          <a:srgbClr val="DBF6FF"/>
        </a:dk1>
        <a:lt1>
          <a:srgbClr val="FFFFFF"/>
        </a:lt1>
        <a:dk2>
          <a:srgbClr val="4D4D4D"/>
        </a:dk2>
        <a:lt2>
          <a:srgbClr val="A5E1E1"/>
        </a:lt2>
        <a:accent1>
          <a:srgbClr val="E3E3FF"/>
        </a:accent1>
        <a:accent2>
          <a:srgbClr val="A57DFF"/>
        </a:accent2>
        <a:accent3>
          <a:srgbClr val="FFFFFF"/>
        </a:accent3>
        <a:accent4>
          <a:srgbClr val="BBD2DA"/>
        </a:accent4>
        <a:accent5>
          <a:srgbClr val="EFEFFF"/>
        </a:accent5>
        <a:accent6>
          <a:srgbClr val="9571E7"/>
        </a:accent6>
        <a:hlink>
          <a:srgbClr val="542880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od 3">
        <a:dk1>
          <a:srgbClr val="FAE7FF"/>
        </a:dk1>
        <a:lt1>
          <a:srgbClr val="FFFFFF"/>
        </a:lt1>
        <a:dk2>
          <a:srgbClr val="1C7CCC"/>
        </a:dk2>
        <a:lt2>
          <a:srgbClr val="F3D5FF"/>
        </a:lt2>
        <a:accent1>
          <a:srgbClr val="DFF6FF"/>
        </a:accent1>
        <a:accent2>
          <a:srgbClr val="81C0FF"/>
        </a:accent2>
        <a:accent3>
          <a:srgbClr val="FFFFFF"/>
        </a:accent3>
        <a:accent4>
          <a:srgbClr val="D6C5DA"/>
        </a:accent4>
        <a:accent5>
          <a:srgbClr val="ECFAFF"/>
        </a:accent5>
        <a:accent6>
          <a:srgbClr val="74AEE7"/>
        </a:accent6>
        <a:hlink>
          <a:srgbClr val="143970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od 4">
        <a:dk1>
          <a:srgbClr val="EEF6B2"/>
        </a:dk1>
        <a:lt1>
          <a:srgbClr val="FFFFFF"/>
        </a:lt1>
        <a:dk2>
          <a:srgbClr val="8D4D29"/>
        </a:dk2>
        <a:lt2>
          <a:srgbClr val="CCCC00"/>
        </a:lt2>
        <a:accent1>
          <a:srgbClr val="E8E3C7"/>
        </a:accent1>
        <a:accent2>
          <a:srgbClr val="8C8600"/>
        </a:accent2>
        <a:accent3>
          <a:srgbClr val="FFFFFF"/>
        </a:accent3>
        <a:accent4>
          <a:srgbClr val="CBD297"/>
        </a:accent4>
        <a:accent5>
          <a:srgbClr val="F2EFE0"/>
        </a:accent5>
        <a:accent6>
          <a:srgbClr val="7E7900"/>
        </a:accent6>
        <a:hlink>
          <a:srgbClr val="333300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10984</TotalTime>
  <Words>108</Words>
  <Application>Microsoft Office PowerPoint</Application>
  <PresentationFormat>宽屏</PresentationFormat>
  <Paragraphs>35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3" baseType="lpstr">
      <vt:lpstr>华文彩云</vt:lpstr>
      <vt:lpstr>华文新魏</vt:lpstr>
      <vt:lpstr>隶书</vt:lpstr>
      <vt:lpstr>微软雅黑</vt:lpstr>
      <vt:lpstr>幼圆</vt:lpstr>
      <vt:lpstr>Arial</vt:lpstr>
      <vt:lpstr>Calibri</vt:lpstr>
      <vt:lpstr>Calibri Light</vt:lpstr>
      <vt:lpstr>Times New Roman</vt:lpstr>
      <vt:lpstr>Verdana</vt:lpstr>
      <vt:lpstr>Wingdings</vt:lpstr>
      <vt:lpstr>Office 主题</vt:lpstr>
      <vt:lpstr>good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www.ruideppt.net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锐得PPT模板</dc:title>
  <dc:creator>北京锐得PPT</dc:creator>
  <cp:lastModifiedBy>陈 红光</cp:lastModifiedBy>
  <cp:revision>949</cp:revision>
  <dcterms:created xsi:type="dcterms:W3CDTF">2009-05-26T13:54:00Z</dcterms:created>
  <dcterms:modified xsi:type="dcterms:W3CDTF">2022-01-05T05:28:32Z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2052-10.1.0.5973</vt:lpwstr>
  </property>
</Properties>
</file>